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7"/>
  </p:notesMasterIdLst>
  <p:sldIdLst>
    <p:sldId id="284" r:id="rId5"/>
    <p:sldId id="261" r:id="rId6"/>
    <p:sldId id="266" r:id="rId7"/>
    <p:sldId id="283" r:id="rId8"/>
    <p:sldId id="285" r:id="rId9"/>
    <p:sldId id="290" r:id="rId10"/>
    <p:sldId id="288" r:id="rId11"/>
    <p:sldId id="289" r:id="rId12"/>
    <p:sldId id="286" r:id="rId13"/>
    <p:sldId id="269" r:id="rId14"/>
    <p:sldId id="291" r:id="rId15"/>
    <p:sldId id="260"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A7178"/>
    <a:srgbClr val="8EBA4A"/>
    <a:srgbClr val="0F6775"/>
    <a:srgbClr val="072E34"/>
    <a:srgbClr val="FF6E00"/>
    <a:srgbClr val="FF8501"/>
    <a:srgbClr val="FF9E01"/>
    <a:srgbClr val="FFCA00"/>
    <a:srgbClr val="438F8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5" d="100"/>
          <a:sy n="75" d="100"/>
        </p:scale>
        <p:origin x="946" y="4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DEE144E-33BA-1447-82F6-CB77425C03EF}" type="datetimeFigureOut">
              <a:rPr lang="en-US" smtClean="0"/>
              <a:t>2/8/2023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8C0F2FE-3626-AF46-8683-0D64B693D61A}" type="slidenum">
              <a:rPr lang="en-US" smtClean="0"/>
              <a:t>‹#›</a:t>
            </a:fld>
            <a:endParaRPr lang="en-US"/>
          </a:p>
        </p:txBody>
      </p:sp>
    </p:spTree>
    <p:extLst>
      <p:ext uri="{BB962C8B-B14F-4D97-AF65-F5344CB8AC3E}">
        <p14:creationId xmlns:p14="http://schemas.microsoft.com/office/powerpoint/2010/main" val="410957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8C0F2FE-3626-AF46-8683-0D64B693D61A}" type="slidenum">
              <a:rPr lang="en-US" smtClean="0"/>
              <a:t>1</a:t>
            </a:fld>
            <a:endParaRPr lang="en-US"/>
          </a:p>
        </p:txBody>
      </p:sp>
    </p:spTree>
    <p:extLst>
      <p:ext uri="{BB962C8B-B14F-4D97-AF65-F5344CB8AC3E}">
        <p14:creationId xmlns:p14="http://schemas.microsoft.com/office/powerpoint/2010/main" val="3455267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8C0F2FE-3626-AF46-8683-0D64B693D61A}" type="slidenum">
              <a:rPr lang="en-US" smtClean="0"/>
              <a:t>8</a:t>
            </a:fld>
            <a:endParaRPr lang="en-US"/>
          </a:p>
        </p:txBody>
      </p:sp>
    </p:spTree>
    <p:extLst>
      <p:ext uri="{BB962C8B-B14F-4D97-AF65-F5344CB8AC3E}">
        <p14:creationId xmlns:p14="http://schemas.microsoft.com/office/powerpoint/2010/main" val="176721383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0.svg"/><Relationship Id="rId2" Type="http://schemas.openxmlformats.org/officeDocument/2006/relationships/image" Target="../media/image9.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1.wdp"/></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2.wdp"/></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6.svg"/><Relationship Id="rId2" Type="http://schemas.openxmlformats.org/officeDocument/2006/relationships/image" Target="../media/image5.png"/><Relationship Id="rId1" Type="http://schemas.openxmlformats.org/officeDocument/2006/relationships/slideMaster" Target="../slideMasters/slideMaster1.xml"/><Relationship Id="rId6" Type="http://schemas.microsoft.com/office/2007/relationships/hdphoto" Target="../media/hdphoto2.wdp"/><Relationship Id="rId5" Type="http://schemas.openxmlformats.org/officeDocument/2006/relationships/image" Target="../media/image4.png"/><Relationship Id="rId4"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png"/><Relationship Id="rId1" Type="http://schemas.openxmlformats.org/officeDocument/2006/relationships/slideMaster" Target="../slideMasters/slideMaster1.xml"/><Relationship Id="rId4" Type="http://schemas.microsoft.com/office/2007/relationships/hdphoto" Target="../media/hdphoto3.wdp"/></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 01">
    <p:bg>
      <p:bgPr>
        <a:solidFill>
          <a:schemeClr val="bg1"/>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Tree>
    <p:extLst>
      <p:ext uri="{BB962C8B-B14F-4D97-AF65-F5344CB8AC3E}">
        <p14:creationId xmlns:p14="http://schemas.microsoft.com/office/powerpoint/2010/main" val="5503076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4409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Agenda">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9" name="Freeform 8">
            <a:extLst>
              <a:ext uri="{FF2B5EF4-FFF2-40B4-BE49-F238E27FC236}">
                <a16:creationId xmlns:a16="http://schemas.microsoft.com/office/drawing/2014/main" id="{48A8947A-930D-1889-4CD8-A4C06140600F}"/>
              </a:ext>
            </a:extLst>
          </p:cNvPr>
          <p:cNvSpPr/>
          <p:nvPr userDrawn="1"/>
        </p:nvSpPr>
        <p:spPr>
          <a:xfrm flipH="1">
            <a:off x="3340814" y="0"/>
            <a:ext cx="8851186" cy="6857999"/>
          </a:xfrm>
          <a:custGeom>
            <a:avLst/>
            <a:gdLst>
              <a:gd name="connsiteX0" fmla="*/ 8851185 w 8851186"/>
              <a:gd name="connsiteY0" fmla="*/ 0 h 6857999"/>
              <a:gd name="connsiteX1" fmla="*/ 0 w 8851186"/>
              <a:gd name="connsiteY1" fmla="*/ 0 h 6857999"/>
              <a:gd name="connsiteX2" fmla="*/ 0 w 8851186"/>
              <a:gd name="connsiteY2" fmla="*/ 6857999 h 6857999"/>
              <a:gd name="connsiteX3" fmla="*/ 8851186 w 8851186"/>
              <a:gd name="connsiteY3" fmla="*/ 6857999 h 6857999"/>
              <a:gd name="connsiteX4" fmla="*/ 8799557 w 8851186"/>
              <a:gd name="connsiteY4" fmla="*/ 6813277 h 6857999"/>
              <a:gd name="connsiteX5" fmla="*/ 7301666 w 8851186"/>
              <a:gd name="connsiteY5" fmla="*/ 3428999 h 6857999"/>
              <a:gd name="connsiteX6" fmla="*/ 8799557 w 8851186"/>
              <a:gd name="connsiteY6" fmla="*/ 44722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8851186" h="6857999">
                <a:moveTo>
                  <a:pt x="8851185" y="0"/>
                </a:moveTo>
                <a:lnTo>
                  <a:pt x="0" y="0"/>
                </a:lnTo>
                <a:lnTo>
                  <a:pt x="0" y="6857999"/>
                </a:lnTo>
                <a:lnTo>
                  <a:pt x="8851186" y="6857999"/>
                </a:lnTo>
                <a:lnTo>
                  <a:pt x="8799557" y="6813277"/>
                </a:lnTo>
                <a:cubicBezTo>
                  <a:pt x="7879371" y="5976930"/>
                  <a:pt x="7301666" y="4770430"/>
                  <a:pt x="7301666" y="3428999"/>
                </a:cubicBezTo>
                <a:cubicBezTo>
                  <a:pt x="7301666" y="2087568"/>
                  <a:pt x="7879371" y="881068"/>
                  <a:pt x="8799557" y="44722"/>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2" name="Graphic 1">
            <a:extLst>
              <a:ext uri="{FF2B5EF4-FFF2-40B4-BE49-F238E27FC236}">
                <a16:creationId xmlns:a16="http://schemas.microsoft.com/office/drawing/2014/main" id="{3628BC19-9D59-92EE-E4B6-00FCCF46DA0B}"/>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4" name="Graphic 3">
            <a:extLst>
              <a:ext uri="{FF2B5EF4-FFF2-40B4-BE49-F238E27FC236}">
                <a16:creationId xmlns:a16="http://schemas.microsoft.com/office/drawing/2014/main" id="{FE70F766-E20A-DE35-0743-8EC4C3E71B6D}"/>
              </a:ext>
            </a:extLst>
          </p:cNvPr>
          <p:cNvPicPr>
            <a:picLocks noChangeAspect="1"/>
          </p:cNvPicPr>
          <p:nvPr userDrawn="1"/>
        </p:nvPicPr>
        <p:blipFill>
          <a:blip r:embed="rId2">
            <a:extLst>
              <a:ext uri="{96DAC541-7B7A-43D3-8B79-37D633B846F1}">
                <asvg:svgBlip xmlns:asvg="http://schemas.microsoft.com/office/drawing/2016/SVG/main" r:embed="rId3"/>
              </a:ext>
            </a:extLst>
          </a:blip>
          <a:srcRect l="9391"/>
          <a:stretch>
            <a:fillRect/>
          </a:stretch>
        </p:blipFill>
        <p:spPr>
          <a:xfrm>
            <a:off x="3634670" y="283880"/>
            <a:ext cx="1542183" cy="1702023"/>
          </a:xfrm>
          <a:custGeom>
            <a:avLst/>
            <a:gdLst>
              <a:gd name="connsiteX0" fmla="*/ 0 w 1542183"/>
              <a:gd name="connsiteY0" fmla="*/ 0 h 1702023"/>
              <a:gd name="connsiteX1" fmla="*/ 1542183 w 1542183"/>
              <a:gd name="connsiteY1" fmla="*/ 0 h 1702023"/>
              <a:gd name="connsiteX2" fmla="*/ 1542183 w 1542183"/>
              <a:gd name="connsiteY2" fmla="*/ 1702023 h 1702023"/>
              <a:gd name="connsiteX3" fmla="*/ 1023153 w 1542183"/>
              <a:gd name="connsiteY3" fmla="*/ 1702023 h 1702023"/>
              <a:gd name="connsiteX4" fmla="*/ 943633 w 1542183"/>
              <a:gd name="connsiteY4" fmla="*/ 1481669 h 1702023"/>
              <a:gd name="connsiteX5" fmla="*/ 86330 w 1542183"/>
              <a:gd name="connsiteY5" fmla="*/ 91363 h 17020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542183" h="1702023">
                <a:moveTo>
                  <a:pt x="0" y="0"/>
                </a:moveTo>
                <a:lnTo>
                  <a:pt x="1542183" y="0"/>
                </a:lnTo>
                <a:lnTo>
                  <a:pt x="1542183" y="1702023"/>
                </a:lnTo>
                <a:lnTo>
                  <a:pt x="1023153" y="1702023"/>
                </a:lnTo>
                <a:lnTo>
                  <a:pt x="943633" y="1481669"/>
                </a:lnTo>
                <a:cubicBezTo>
                  <a:pt x="742178" y="966143"/>
                  <a:pt x="449844" y="496142"/>
                  <a:pt x="86330" y="91363"/>
                </a:cubicBezTo>
                <a:close/>
              </a:path>
            </a:pathLst>
          </a:custGeom>
        </p:spPr>
      </p:pic>
      <p:pic>
        <p:nvPicPr>
          <p:cNvPr id="6" name="Graphic 5">
            <a:extLst>
              <a:ext uri="{FF2B5EF4-FFF2-40B4-BE49-F238E27FC236}">
                <a16:creationId xmlns:a16="http://schemas.microsoft.com/office/drawing/2014/main" id="{46FD6412-CBCB-7A7F-E32B-7BDDD60413D7}"/>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4817962" y="-12927"/>
            <a:ext cx="990866" cy="496161"/>
          </a:xfrm>
          <a:prstGeom prst="rect">
            <a:avLst/>
          </a:prstGeom>
        </p:spPr>
      </p:pic>
      <p:sp>
        <p:nvSpPr>
          <p:cNvPr id="5" name="Title 1">
            <a:extLst>
              <a:ext uri="{FF2B5EF4-FFF2-40B4-BE49-F238E27FC236}">
                <a16:creationId xmlns:a16="http://schemas.microsoft.com/office/drawing/2014/main" id="{6463B28E-978A-2EFF-E0B4-ABB43802DEED}"/>
              </a:ext>
            </a:extLst>
          </p:cNvPr>
          <p:cNvSpPr txBox="1">
            <a:spLocks/>
          </p:cNvSpPr>
          <p:nvPr userDrawn="1"/>
        </p:nvSpPr>
        <p:spPr>
          <a:xfrm>
            <a:off x="493861" y="4718151"/>
            <a:ext cx="3649514" cy="857741"/>
          </a:xfrm>
          <a:prstGeom prst="rect">
            <a:avLst/>
          </a:prstGeom>
        </p:spPr>
        <p:txBody>
          <a:bodyPr bIns="0" anchor="t">
            <a:noAutofit/>
          </a:bodyPr>
          <a:lstStyle>
            <a:lvl1pPr algn="l" defTabSz="914400" rtl="0" eaLnBrk="1" latinLnBrk="0" hangingPunct="1">
              <a:lnSpc>
                <a:spcPct val="90000"/>
              </a:lnSpc>
              <a:spcBef>
                <a:spcPct val="0"/>
              </a:spcBef>
              <a:buNone/>
              <a:defRPr lang="en-US" sz="6000" kern="1200" spc="-100" baseline="0">
                <a:solidFill>
                  <a:schemeClr val="accent2"/>
                </a:solidFill>
                <a:latin typeface="Bebas Neue" panose="020B0606020202050201" pitchFamily="34" charset="77"/>
                <a:ea typeface="+mj-ea"/>
                <a:cs typeface="+mj-cs"/>
              </a:defRPr>
            </a:lvl1pPr>
          </a:lstStyle>
          <a:p>
            <a:r>
              <a:rPr lang="en-US"/>
              <a:t>TABLE OF CONTENTS</a:t>
            </a:r>
          </a:p>
        </p:txBody>
      </p:sp>
      <p:sp>
        <p:nvSpPr>
          <p:cNvPr id="58" name="Text Placeholder 14">
            <a:extLst>
              <a:ext uri="{FF2B5EF4-FFF2-40B4-BE49-F238E27FC236}">
                <a16:creationId xmlns:a16="http://schemas.microsoft.com/office/drawing/2014/main" id="{BA6A0225-0B26-C24A-6CF4-7D465FEDA272}"/>
              </a:ext>
            </a:extLst>
          </p:cNvPr>
          <p:cNvSpPr>
            <a:spLocks noGrp="1"/>
          </p:cNvSpPr>
          <p:nvPr>
            <p:ph type="body" sz="quarter" idx="11"/>
          </p:nvPr>
        </p:nvSpPr>
        <p:spPr>
          <a:xfrm>
            <a:off x="6096000" y="883503"/>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59" name="Text Placeholder 14">
            <a:extLst>
              <a:ext uri="{FF2B5EF4-FFF2-40B4-BE49-F238E27FC236}">
                <a16:creationId xmlns:a16="http://schemas.microsoft.com/office/drawing/2014/main" id="{5840C52E-C346-C496-1017-D65A9304B021}"/>
              </a:ext>
            </a:extLst>
          </p:cNvPr>
          <p:cNvSpPr>
            <a:spLocks noGrp="1"/>
          </p:cNvSpPr>
          <p:nvPr>
            <p:ph type="body" sz="quarter" idx="12"/>
          </p:nvPr>
        </p:nvSpPr>
        <p:spPr>
          <a:xfrm>
            <a:off x="6096000" y="1554430"/>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0" name="Text Placeholder 14">
            <a:extLst>
              <a:ext uri="{FF2B5EF4-FFF2-40B4-BE49-F238E27FC236}">
                <a16:creationId xmlns:a16="http://schemas.microsoft.com/office/drawing/2014/main" id="{A834DFFD-1B12-AD8D-7499-2CCE724E7D54}"/>
              </a:ext>
            </a:extLst>
          </p:cNvPr>
          <p:cNvSpPr>
            <a:spLocks noGrp="1"/>
          </p:cNvSpPr>
          <p:nvPr>
            <p:ph type="body" sz="quarter" idx="13"/>
          </p:nvPr>
        </p:nvSpPr>
        <p:spPr>
          <a:xfrm>
            <a:off x="6096000" y="2225357"/>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1" name="Text Placeholder 14">
            <a:extLst>
              <a:ext uri="{FF2B5EF4-FFF2-40B4-BE49-F238E27FC236}">
                <a16:creationId xmlns:a16="http://schemas.microsoft.com/office/drawing/2014/main" id="{0CD7012E-5962-31CC-2FD6-561CE1C78680}"/>
              </a:ext>
            </a:extLst>
          </p:cNvPr>
          <p:cNvSpPr>
            <a:spLocks noGrp="1"/>
          </p:cNvSpPr>
          <p:nvPr>
            <p:ph type="body" sz="quarter" idx="14"/>
          </p:nvPr>
        </p:nvSpPr>
        <p:spPr>
          <a:xfrm>
            <a:off x="6096000" y="2896284"/>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2" name="Text Placeholder 14">
            <a:extLst>
              <a:ext uri="{FF2B5EF4-FFF2-40B4-BE49-F238E27FC236}">
                <a16:creationId xmlns:a16="http://schemas.microsoft.com/office/drawing/2014/main" id="{A283831A-1E6B-9D23-C2BB-ACEA17C16672}"/>
              </a:ext>
            </a:extLst>
          </p:cNvPr>
          <p:cNvSpPr>
            <a:spLocks noGrp="1"/>
          </p:cNvSpPr>
          <p:nvPr>
            <p:ph type="body" sz="quarter" idx="15"/>
          </p:nvPr>
        </p:nvSpPr>
        <p:spPr>
          <a:xfrm>
            <a:off x="6096000" y="3567211"/>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3" name="Text Placeholder 14">
            <a:extLst>
              <a:ext uri="{FF2B5EF4-FFF2-40B4-BE49-F238E27FC236}">
                <a16:creationId xmlns:a16="http://schemas.microsoft.com/office/drawing/2014/main" id="{3BFE8E90-0DA9-349A-9C3C-0B38ACDAA80B}"/>
              </a:ext>
            </a:extLst>
          </p:cNvPr>
          <p:cNvSpPr>
            <a:spLocks noGrp="1"/>
          </p:cNvSpPr>
          <p:nvPr>
            <p:ph type="body" sz="quarter" idx="16"/>
          </p:nvPr>
        </p:nvSpPr>
        <p:spPr>
          <a:xfrm>
            <a:off x="6096000" y="4238138"/>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4" name="Text Placeholder 14">
            <a:extLst>
              <a:ext uri="{FF2B5EF4-FFF2-40B4-BE49-F238E27FC236}">
                <a16:creationId xmlns:a16="http://schemas.microsoft.com/office/drawing/2014/main" id="{40FD27C4-0903-FCB2-F595-0E0463BD6146}"/>
              </a:ext>
            </a:extLst>
          </p:cNvPr>
          <p:cNvSpPr>
            <a:spLocks noGrp="1"/>
          </p:cNvSpPr>
          <p:nvPr>
            <p:ph type="body" sz="quarter" idx="17"/>
          </p:nvPr>
        </p:nvSpPr>
        <p:spPr>
          <a:xfrm>
            <a:off x="6096000" y="4909065"/>
            <a:ext cx="5600032" cy="363538"/>
          </a:xfrm>
        </p:spPr>
        <p:txBody>
          <a:bodyPr anchor="ctr">
            <a:normAutofit/>
          </a:bodyPr>
          <a:lstStyle>
            <a:lvl1pPr marL="0" indent="0">
              <a:lnSpc>
                <a:spcPct val="100000"/>
              </a:lnSpc>
              <a:spcBef>
                <a:spcPts val="0"/>
              </a:spcBef>
              <a:spcAft>
                <a:spcPts val="600"/>
              </a:spcAft>
              <a:buNone/>
              <a:defRPr sz="1400"/>
            </a:lvl1pPr>
          </a:lstStyle>
          <a:p>
            <a:pPr lvl="0"/>
            <a:endParaRPr lang="en-US"/>
          </a:p>
        </p:txBody>
      </p:sp>
      <p:sp>
        <p:nvSpPr>
          <p:cNvPr id="65" name="Text Placeholder 14">
            <a:extLst>
              <a:ext uri="{FF2B5EF4-FFF2-40B4-BE49-F238E27FC236}">
                <a16:creationId xmlns:a16="http://schemas.microsoft.com/office/drawing/2014/main" id="{AD1E7A15-749E-4640-3B69-A33ED7487C87}"/>
              </a:ext>
            </a:extLst>
          </p:cNvPr>
          <p:cNvSpPr>
            <a:spLocks noGrp="1"/>
          </p:cNvSpPr>
          <p:nvPr>
            <p:ph type="body" sz="quarter" idx="18" hasCustomPrompt="1"/>
          </p:nvPr>
        </p:nvSpPr>
        <p:spPr>
          <a:xfrm>
            <a:off x="5449937" y="883503"/>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1</a:t>
            </a:r>
          </a:p>
        </p:txBody>
      </p:sp>
      <p:sp>
        <p:nvSpPr>
          <p:cNvPr id="66" name="Text Placeholder 14">
            <a:extLst>
              <a:ext uri="{FF2B5EF4-FFF2-40B4-BE49-F238E27FC236}">
                <a16:creationId xmlns:a16="http://schemas.microsoft.com/office/drawing/2014/main" id="{1A0630D5-6F4D-C63E-497B-802CE15A9376}"/>
              </a:ext>
            </a:extLst>
          </p:cNvPr>
          <p:cNvSpPr>
            <a:spLocks noGrp="1"/>
          </p:cNvSpPr>
          <p:nvPr>
            <p:ph type="body" sz="quarter" idx="19" hasCustomPrompt="1"/>
          </p:nvPr>
        </p:nvSpPr>
        <p:spPr>
          <a:xfrm>
            <a:off x="5449937" y="1554430"/>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2</a:t>
            </a:r>
          </a:p>
        </p:txBody>
      </p:sp>
      <p:sp>
        <p:nvSpPr>
          <p:cNvPr id="67" name="Text Placeholder 14">
            <a:extLst>
              <a:ext uri="{FF2B5EF4-FFF2-40B4-BE49-F238E27FC236}">
                <a16:creationId xmlns:a16="http://schemas.microsoft.com/office/drawing/2014/main" id="{F34814F7-6B04-F27F-F3FE-4C5FC0AFB123}"/>
              </a:ext>
            </a:extLst>
          </p:cNvPr>
          <p:cNvSpPr>
            <a:spLocks noGrp="1"/>
          </p:cNvSpPr>
          <p:nvPr>
            <p:ph type="body" sz="quarter" idx="20" hasCustomPrompt="1"/>
          </p:nvPr>
        </p:nvSpPr>
        <p:spPr>
          <a:xfrm>
            <a:off x="5449937" y="2225357"/>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3</a:t>
            </a:r>
          </a:p>
        </p:txBody>
      </p:sp>
      <p:sp>
        <p:nvSpPr>
          <p:cNvPr id="68" name="Text Placeholder 14">
            <a:extLst>
              <a:ext uri="{FF2B5EF4-FFF2-40B4-BE49-F238E27FC236}">
                <a16:creationId xmlns:a16="http://schemas.microsoft.com/office/drawing/2014/main" id="{50E1059E-2C51-A029-190F-CD49A0C2F504}"/>
              </a:ext>
            </a:extLst>
          </p:cNvPr>
          <p:cNvSpPr>
            <a:spLocks noGrp="1"/>
          </p:cNvSpPr>
          <p:nvPr>
            <p:ph type="body" sz="quarter" idx="21" hasCustomPrompt="1"/>
          </p:nvPr>
        </p:nvSpPr>
        <p:spPr>
          <a:xfrm>
            <a:off x="5449937" y="2896284"/>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4</a:t>
            </a:r>
          </a:p>
        </p:txBody>
      </p:sp>
      <p:sp>
        <p:nvSpPr>
          <p:cNvPr id="69" name="Text Placeholder 14">
            <a:extLst>
              <a:ext uri="{FF2B5EF4-FFF2-40B4-BE49-F238E27FC236}">
                <a16:creationId xmlns:a16="http://schemas.microsoft.com/office/drawing/2014/main" id="{ABB396A7-DF3A-C0CC-D854-E82620A15343}"/>
              </a:ext>
            </a:extLst>
          </p:cNvPr>
          <p:cNvSpPr>
            <a:spLocks noGrp="1"/>
          </p:cNvSpPr>
          <p:nvPr>
            <p:ph type="body" sz="quarter" idx="22" hasCustomPrompt="1"/>
          </p:nvPr>
        </p:nvSpPr>
        <p:spPr>
          <a:xfrm>
            <a:off x="5449937" y="3567211"/>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5</a:t>
            </a:r>
          </a:p>
        </p:txBody>
      </p:sp>
      <p:sp>
        <p:nvSpPr>
          <p:cNvPr id="70" name="Text Placeholder 14">
            <a:extLst>
              <a:ext uri="{FF2B5EF4-FFF2-40B4-BE49-F238E27FC236}">
                <a16:creationId xmlns:a16="http://schemas.microsoft.com/office/drawing/2014/main" id="{25A1E99C-7403-02CA-E2D9-329FEBA23B75}"/>
              </a:ext>
            </a:extLst>
          </p:cNvPr>
          <p:cNvSpPr>
            <a:spLocks noGrp="1"/>
          </p:cNvSpPr>
          <p:nvPr>
            <p:ph type="body" sz="quarter" idx="23" hasCustomPrompt="1"/>
          </p:nvPr>
        </p:nvSpPr>
        <p:spPr>
          <a:xfrm>
            <a:off x="5449937" y="4238138"/>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6</a:t>
            </a:r>
          </a:p>
        </p:txBody>
      </p:sp>
      <p:sp>
        <p:nvSpPr>
          <p:cNvPr id="71" name="Text Placeholder 14">
            <a:extLst>
              <a:ext uri="{FF2B5EF4-FFF2-40B4-BE49-F238E27FC236}">
                <a16:creationId xmlns:a16="http://schemas.microsoft.com/office/drawing/2014/main" id="{D2489FEF-948D-D115-9116-F9533B513DE0}"/>
              </a:ext>
            </a:extLst>
          </p:cNvPr>
          <p:cNvSpPr>
            <a:spLocks noGrp="1"/>
          </p:cNvSpPr>
          <p:nvPr>
            <p:ph type="body" sz="quarter" idx="24" hasCustomPrompt="1"/>
          </p:nvPr>
        </p:nvSpPr>
        <p:spPr>
          <a:xfrm>
            <a:off x="5449937" y="4909065"/>
            <a:ext cx="365760" cy="365760"/>
          </a:xfrm>
          <a:prstGeom prst="ellipse">
            <a:avLst/>
          </a:prstGeom>
          <a:solidFill>
            <a:schemeClr val="bg2"/>
          </a:solidFill>
        </p:spPr>
        <p:txBody>
          <a:bodyPr lIns="0" tIns="0" rIns="0" bIns="0" anchor="ctr">
            <a:noAutofit/>
          </a:bodyPr>
          <a:lstStyle>
            <a:lvl1pPr marL="0" indent="0" algn="ctr">
              <a:lnSpc>
                <a:spcPct val="100000"/>
              </a:lnSpc>
              <a:spcBef>
                <a:spcPts val="0"/>
              </a:spcBef>
              <a:spcAft>
                <a:spcPts val="600"/>
              </a:spcAft>
              <a:buNone/>
              <a:defRPr sz="1600">
                <a:solidFill>
                  <a:schemeClr val="tx2"/>
                </a:solidFill>
                <a:latin typeface="Bebas Neue" panose="020B0606020202050201" pitchFamily="34" charset="77"/>
              </a:defRPr>
            </a:lvl1pPr>
          </a:lstStyle>
          <a:p>
            <a:pPr lvl="0"/>
            <a:r>
              <a:rPr lang="en-US"/>
              <a:t>7</a:t>
            </a:r>
          </a:p>
        </p:txBody>
      </p:sp>
      <p:sp>
        <p:nvSpPr>
          <p:cNvPr id="76" name="Slide Number Placeholder 5">
            <a:extLst>
              <a:ext uri="{FF2B5EF4-FFF2-40B4-BE49-F238E27FC236}">
                <a16:creationId xmlns:a16="http://schemas.microsoft.com/office/drawing/2014/main" id="{EAD50998-8858-615E-0080-2A4512B2889B}"/>
              </a:ext>
            </a:extLst>
          </p:cNvPr>
          <p:cNvSpPr>
            <a:spLocks noGrp="1"/>
          </p:cNvSpPr>
          <p:nvPr>
            <p:ph type="sldNum" sz="quarter" idx="25"/>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3" name="Straight Connector 2">
            <a:extLst>
              <a:ext uri="{FF2B5EF4-FFF2-40B4-BE49-F238E27FC236}">
                <a16:creationId xmlns:a16="http://schemas.microsoft.com/office/drawing/2014/main" id="{7BDA440C-D74E-8F55-CAFE-558B455B49FB}"/>
              </a:ext>
            </a:extLst>
          </p:cNvPr>
          <p:cNvCxnSpPr>
            <a:cxnSpLocks/>
          </p:cNvCxnSpPr>
          <p:nvPr userDrawn="1"/>
        </p:nvCxnSpPr>
        <p:spPr>
          <a:xfrm>
            <a:off x="3214688" y="6100845"/>
            <a:ext cx="8977312"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14322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Full Page Quote">
    <p:bg>
      <p:bgPr>
        <a:solidFill>
          <a:schemeClr val="bg1"/>
        </a:solidFill>
        <a:effectLst/>
      </p:bgPr>
    </p:bg>
    <p:spTree>
      <p:nvGrpSpPr>
        <p:cNvPr id="1" name=""/>
        <p:cNvGrpSpPr/>
        <p:nvPr/>
      </p:nvGrpSpPr>
      <p:grpSpPr>
        <a:xfrm>
          <a:off x="0" y="0"/>
          <a:ext cx="0" cy="0"/>
          <a:chOff x="0" y="0"/>
          <a:chExt cx="0" cy="0"/>
        </a:xfrm>
      </p:grpSpPr>
      <p:pic>
        <p:nvPicPr>
          <p:cNvPr id="24" name="Graphic 23">
            <a:extLst>
              <a:ext uri="{FF2B5EF4-FFF2-40B4-BE49-F238E27FC236}">
                <a16:creationId xmlns:a16="http://schemas.microsoft.com/office/drawing/2014/main" id="{F76774BD-F731-A5B4-F5EC-9BAEB458E49E}"/>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096000" y="-469130"/>
            <a:ext cx="6532416" cy="6532416"/>
          </a:xfrm>
          <a:prstGeom prst="rect">
            <a:avLst/>
          </a:prstGeom>
        </p:spPr>
      </p:pic>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495967" y="839690"/>
            <a:ext cx="9592913" cy="3975735"/>
          </a:xfrm>
        </p:spPr>
        <p:txBody>
          <a:bodyPr tIns="91440" anchor="ctr">
            <a:normAutofit/>
          </a:bodyPr>
          <a:lstStyle>
            <a:lvl1pPr>
              <a:defRPr sz="6000">
                <a:solidFill>
                  <a:schemeClr val="tx2"/>
                </a:solidFill>
              </a:defRPr>
            </a:lvl1pPr>
          </a:lstStyle>
          <a:p>
            <a:r>
              <a:rPr lang="en-US"/>
              <a:t>Add quote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4171201" y="5630443"/>
            <a:ext cx="7524831" cy="608331"/>
          </a:xfrm>
        </p:spPr>
        <p:txBody>
          <a:bodyPr anchor="ctr">
            <a:normAutofit/>
          </a:bodyPr>
          <a:lstStyle>
            <a:lvl1pPr marL="0" indent="0" algn="r">
              <a:buNone/>
              <a:defRPr sz="1800">
                <a:solidFill>
                  <a:schemeClr val="tx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Author / Attribution</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cxnSp>
        <p:nvCxnSpPr>
          <p:cNvPr id="4" name="Straight Connector 3">
            <a:extLst>
              <a:ext uri="{FF2B5EF4-FFF2-40B4-BE49-F238E27FC236}">
                <a16:creationId xmlns:a16="http://schemas.microsoft.com/office/drawing/2014/main" id="{952C6270-61CD-8419-4EC5-7AF5325240FC}"/>
              </a:ext>
            </a:extLst>
          </p:cNvPr>
          <p:cNvCxnSpPr>
            <a:cxnSpLocks/>
          </p:cNvCxnSpPr>
          <p:nvPr userDrawn="1"/>
        </p:nvCxnSpPr>
        <p:spPr>
          <a:xfrm>
            <a:off x="493861" y="5388753"/>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7" name="Picture 6" descr="A picture containing text, sign, clipart&#10;&#10;Description automatically generated">
            <a:extLst>
              <a:ext uri="{FF2B5EF4-FFF2-40B4-BE49-F238E27FC236}">
                <a16:creationId xmlns:a16="http://schemas.microsoft.com/office/drawing/2014/main" id="{E515AED3-725C-495B-FA4A-B1944AAB7616}"/>
              </a:ext>
            </a:extLst>
          </p:cNvPr>
          <p:cNvPicPr>
            <a:picLocks noChangeAspect="1"/>
          </p:cNvPicPr>
          <p:nvPr userDrawn="1"/>
        </p:nvPicPr>
        <p:blipFill>
          <a:blip r:embed="rId4"/>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262446938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Intro / Bio">
    <p:bg>
      <p:bgPr>
        <a:solidFill>
          <a:schemeClr val="bg1"/>
        </a:solidFill>
        <a:effectLst/>
      </p:bgPr>
    </p:bg>
    <p:spTree>
      <p:nvGrpSpPr>
        <p:cNvPr id="1" name=""/>
        <p:cNvGrpSpPr/>
        <p:nvPr/>
      </p:nvGrpSpPr>
      <p:grpSpPr>
        <a:xfrm>
          <a:off x="0" y="0"/>
          <a:ext cx="0" cy="0"/>
          <a:chOff x="0" y="0"/>
          <a:chExt cx="0" cy="0"/>
        </a:xfrm>
      </p:grpSpPr>
      <p:pic>
        <p:nvPicPr>
          <p:cNvPr id="4" name="Graphic 3">
            <a:extLst>
              <a:ext uri="{FF2B5EF4-FFF2-40B4-BE49-F238E27FC236}">
                <a16:creationId xmlns:a16="http://schemas.microsoft.com/office/drawing/2014/main" id="{4E81AA98-3630-2198-3FFC-FFEBD69E8CEE}"/>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2762880" y="5583615"/>
            <a:ext cx="2413973" cy="1274384"/>
          </a:xfrm>
          <a:prstGeom prst="rect">
            <a:avLst/>
          </a:prstGeom>
        </p:spPr>
      </p:pic>
      <p:pic>
        <p:nvPicPr>
          <p:cNvPr id="6" name="Graphic 5">
            <a:extLst>
              <a:ext uri="{FF2B5EF4-FFF2-40B4-BE49-F238E27FC236}">
                <a16:creationId xmlns:a16="http://schemas.microsoft.com/office/drawing/2014/main" id="{EA082DA8-DF49-E447-D33B-51C5AEB8E1A7}"/>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165594" y="283880"/>
            <a:ext cx="1702023" cy="1702023"/>
          </a:xfrm>
          <a:prstGeom prst="rect">
            <a:avLst/>
          </a:prstGeom>
        </p:spPr>
      </p:pic>
      <p:pic>
        <p:nvPicPr>
          <p:cNvPr id="7" name="Graphic 6">
            <a:extLst>
              <a:ext uri="{FF2B5EF4-FFF2-40B4-BE49-F238E27FC236}">
                <a16:creationId xmlns:a16="http://schemas.microsoft.com/office/drawing/2014/main" id="{B6476097-B526-1B85-D6F5-0AB14BF15902}"/>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5310869" y="-12927"/>
            <a:ext cx="990866" cy="496161"/>
          </a:xfrm>
          <a:prstGeom prst="rect">
            <a:avLst/>
          </a:prstGeom>
        </p:spPr>
      </p:pic>
      <p:cxnSp>
        <p:nvCxnSpPr>
          <p:cNvPr id="5" name="Straight Connector 4">
            <a:extLst>
              <a:ext uri="{FF2B5EF4-FFF2-40B4-BE49-F238E27FC236}">
                <a16:creationId xmlns:a16="http://schemas.microsoft.com/office/drawing/2014/main" id="{63D43BAC-22FB-5FB7-BFE9-8C342F3CD3AE}"/>
              </a:ext>
            </a:extLst>
          </p:cNvPr>
          <p:cNvCxnSpPr>
            <a:cxnSpLocks/>
          </p:cNvCxnSpPr>
          <p:nvPr userDrawn="1"/>
        </p:nvCxnSpPr>
        <p:spPr>
          <a:xfrm>
            <a:off x="0" y="2615418"/>
            <a:ext cx="10927735"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
        <p:nvSpPr>
          <p:cNvPr id="2" name="Title 1">
            <a:extLst>
              <a:ext uri="{FF2B5EF4-FFF2-40B4-BE49-F238E27FC236}">
                <a16:creationId xmlns:a16="http://schemas.microsoft.com/office/drawing/2014/main" id="{4CCA0CA2-F784-8532-3918-83147B8C5EF4}"/>
              </a:ext>
            </a:extLst>
          </p:cNvPr>
          <p:cNvSpPr>
            <a:spLocks noGrp="1"/>
          </p:cNvSpPr>
          <p:nvPr>
            <p:ph type="title" hasCustomPrompt="1"/>
          </p:nvPr>
        </p:nvSpPr>
        <p:spPr>
          <a:xfrm>
            <a:off x="5645103" y="743965"/>
            <a:ext cx="5226947" cy="1605313"/>
          </a:xfrm>
        </p:spPr>
        <p:txBody>
          <a:bodyPr anchor="b">
            <a:normAutofit/>
          </a:bodyPr>
          <a:lstStyle>
            <a:lvl1pPr>
              <a:lnSpc>
                <a:spcPct val="80000"/>
              </a:lnSpc>
              <a:defRPr sz="5400">
                <a:solidFill>
                  <a:schemeClr val="tx2"/>
                </a:solidFill>
              </a:defRPr>
            </a:lvl1pPr>
          </a:lstStyle>
          <a:p>
            <a:r>
              <a:rPr lang="en-US"/>
              <a:t>full name here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hasCustomPrompt="1"/>
          </p:nvPr>
        </p:nvSpPr>
        <p:spPr>
          <a:xfrm>
            <a:off x="5645103" y="2885820"/>
            <a:ext cx="5226947" cy="608331"/>
          </a:xfrm>
        </p:spPr>
        <p:txBody>
          <a:bodyPr anchor="ctr">
            <a:normAutofit/>
          </a:bodyPr>
          <a:lstStyle>
            <a:lvl1pPr marL="0" indent="0">
              <a:buNone/>
              <a:defRPr sz="1800" b="1">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Position / Title</a:t>
            </a:r>
          </a:p>
        </p:txBody>
      </p:sp>
      <p:sp>
        <p:nvSpPr>
          <p:cNvPr id="17" name="Slide Number Placeholder 5">
            <a:extLst>
              <a:ext uri="{FF2B5EF4-FFF2-40B4-BE49-F238E27FC236}">
                <a16:creationId xmlns:a16="http://schemas.microsoft.com/office/drawing/2014/main" id="{7375E093-BD88-5182-379C-5FE6687BA897}"/>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2"/>
                </a:solidFill>
                <a:latin typeface="Poppins" pitchFamily="2" charset="77"/>
                <a:cs typeface="Poppins" pitchFamily="2" charset="77"/>
              </a:defRPr>
            </a:lvl1pPr>
          </a:lstStyle>
          <a:p>
            <a:fld id="{E69ADA5A-ACD3-6B42-AF84-3EB805ACEC88}" type="slidenum">
              <a:rPr lang="en-US" smtClean="0"/>
              <a:pPr/>
              <a:t>‹#›</a:t>
            </a:fld>
            <a:endParaRPr lang="en-US"/>
          </a:p>
        </p:txBody>
      </p:sp>
      <p:pic>
        <p:nvPicPr>
          <p:cNvPr id="18" name="Picture 17" descr="A picture containing text, sign, clipart&#10;&#10;Description automatically generated">
            <a:extLst>
              <a:ext uri="{FF2B5EF4-FFF2-40B4-BE49-F238E27FC236}">
                <a16:creationId xmlns:a16="http://schemas.microsoft.com/office/drawing/2014/main" id="{F16CEFF4-5600-AF00-9AA6-37E61B9B3E10}"/>
              </a:ext>
            </a:extLst>
          </p:cNvPr>
          <p:cNvPicPr>
            <a:picLocks noChangeAspect="1"/>
          </p:cNvPicPr>
          <p:nvPr userDrawn="1"/>
        </p:nvPicPr>
        <p:blipFill>
          <a:blip r:embed="rId4"/>
          <a:stretch>
            <a:fillRect/>
          </a:stretch>
        </p:blipFill>
        <p:spPr>
          <a:xfrm>
            <a:off x="495967" y="6408587"/>
            <a:ext cx="914400" cy="255588"/>
          </a:xfrm>
          <a:prstGeom prst="rect">
            <a:avLst/>
          </a:prstGeom>
        </p:spPr>
      </p:pic>
      <p:pic>
        <p:nvPicPr>
          <p:cNvPr id="20" name="Picture 19" descr="A picture containing text, sign, clipart&#10;&#10;Description automatically generated">
            <a:extLst>
              <a:ext uri="{FF2B5EF4-FFF2-40B4-BE49-F238E27FC236}">
                <a16:creationId xmlns:a16="http://schemas.microsoft.com/office/drawing/2014/main" id="{3F327553-BEE5-976E-1DE6-B3941EBC06B7}"/>
              </a:ext>
            </a:extLst>
          </p:cNvPr>
          <p:cNvPicPr>
            <a:picLocks noChangeAspect="1"/>
          </p:cNvPicPr>
          <p:nvPr userDrawn="1"/>
        </p:nvPicPr>
        <p:blipFill>
          <a:blip r:embed="rId4"/>
          <a:stretch>
            <a:fillRect/>
          </a:stretch>
        </p:blipFill>
        <p:spPr>
          <a:xfrm>
            <a:off x="495967" y="6408588"/>
            <a:ext cx="914402" cy="255588"/>
          </a:xfrm>
          <a:prstGeom prst="rect">
            <a:avLst/>
          </a:prstGeom>
        </p:spPr>
      </p:pic>
      <p:sp>
        <p:nvSpPr>
          <p:cNvPr id="13" name="Picture Placeholder 12">
            <a:extLst>
              <a:ext uri="{FF2B5EF4-FFF2-40B4-BE49-F238E27FC236}">
                <a16:creationId xmlns:a16="http://schemas.microsoft.com/office/drawing/2014/main" id="{2A6788D7-75A4-C22F-D2F9-09A9E5D91F34}"/>
              </a:ext>
            </a:extLst>
          </p:cNvPr>
          <p:cNvSpPr>
            <a:spLocks noGrp="1"/>
          </p:cNvSpPr>
          <p:nvPr>
            <p:ph type="pic" sz="quarter" idx="14"/>
          </p:nvPr>
        </p:nvSpPr>
        <p:spPr>
          <a:xfrm>
            <a:off x="-1" y="-1"/>
            <a:ext cx="4915567" cy="6858000"/>
          </a:xfrm>
          <a:custGeom>
            <a:avLst/>
            <a:gdLst>
              <a:gd name="connsiteX0" fmla="*/ 0 w 4915567"/>
              <a:gd name="connsiteY0" fmla="*/ 0 h 6858000"/>
              <a:gd name="connsiteX1" fmla="*/ 3356517 w 4915567"/>
              <a:gd name="connsiteY1" fmla="*/ 0 h 6858000"/>
              <a:gd name="connsiteX2" fmla="*/ 3356517 w 4915567"/>
              <a:gd name="connsiteY2" fmla="*/ 15152 h 6858000"/>
              <a:gd name="connsiteX3" fmla="*/ 3383540 w 4915567"/>
              <a:gd name="connsiteY3" fmla="*/ 15152 h 6858000"/>
              <a:gd name="connsiteX4" fmla="*/ 3417676 w 4915567"/>
              <a:gd name="connsiteY4" fmla="*/ 44722 h 6858000"/>
              <a:gd name="connsiteX5" fmla="*/ 4915567 w 4915567"/>
              <a:gd name="connsiteY5" fmla="*/ 3428999 h 6858000"/>
              <a:gd name="connsiteX6" fmla="*/ 3417676 w 4915567"/>
              <a:gd name="connsiteY6" fmla="*/ 6813277 h 6858000"/>
              <a:gd name="connsiteX7" fmla="*/ 3366054 w 4915567"/>
              <a:gd name="connsiteY7" fmla="*/ 6857993 h 6858000"/>
              <a:gd name="connsiteX8" fmla="*/ 3356517 w 4915567"/>
              <a:gd name="connsiteY8" fmla="*/ 6857993 h 6858000"/>
              <a:gd name="connsiteX9" fmla="*/ 3356517 w 4915567"/>
              <a:gd name="connsiteY9" fmla="*/ 6858000 h 6858000"/>
              <a:gd name="connsiteX10" fmla="*/ 0 w 4915567"/>
              <a:gd name="connsiteY1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15567" h="6858000">
                <a:moveTo>
                  <a:pt x="0" y="0"/>
                </a:moveTo>
                <a:lnTo>
                  <a:pt x="3356517" y="0"/>
                </a:lnTo>
                <a:lnTo>
                  <a:pt x="3356517" y="15152"/>
                </a:lnTo>
                <a:lnTo>
                  <a:pt x="3383540" y="15152"/>
                </a:lnTo>
                <a:lnTo>
                  <a:pt x="3417676" y="44722"/>
                </a:lnTo>
                <a:cubicBezTo>
                  <a:pt x="4337862" y="881068"/>
                  <a:pt x="4915567" y="2087568"/>
                  <a:pt x="4915567" y="3428999"/>
                </a:cubicBezTo>
                <a:cubicBezTo>
                  <a:pt x="4915567" y="4770430"/>
                  <a:pt x="4337862" y="5976930"/>
                  <a:pt x="3417676" y="6813277"/>
                </a:cubicBezTo>
                <a:lnTo>
                  <a:pt x="3366054" y="6857993"/>
                </a:lnTo>
                <a:lnTo>
                  <a:pt x="3356517" y="6857993"/>
                </a:lnTo>
                <a:lnTo>
                  <a:pt x="3356517" y="6858000"/>
                </a:lnTo>
                <a:lnTo>
                  <a:pt x="0" y="6858000"/>
                </a:lnTo>
                <a:close/>
              </a:path>
            </a:pathLst>
          </a:custGeom>
          <a:solidFill>
            <a:schemeClr val="accent3">
              <a:lumMod val="20000"/>
              <a:lumOff val="80000"/>
            </a:schemeClr>
          </a:solidFill>
        </p:spPr>
        <p:txBody>
          <a:bodyPr wrap="square" anchor="ctr">
            <a:noAutofit/>
          </a:bodyPr>
          <a:lstStyle>
            <a:lvl1pPr marL="0" indent="0" algn="ctr">
              <a:buNone/>
              <a:defRPr sz="1200"/>
            </a:lvl1pPr>
          </a:lstStyle>
          <a:p>
            <a:endParaRPr lang="en-US"/>
          </a:p>
        </p:txBody>
      </p:sp>
      <p:sp>
        <p:nvSpPr>
          <p:cNvPr id="12" name="Text Placeholder 2">
            <a:extLst>
              <a:ext uri="{FF2B5EF4-FFF2-40B4-BE49-F238E27FC236}">
                <a16:creationId xmlns:a16="http://schemas.microsoft.com/office/drawing/2014/main" id="{7AA3EFFA-68D7-3452-5BF4-CB2A73A39B94}"/>
              </a:ext>
            </a:extLst>
          </p:cNvPr>
          <p:cNvSpPr>
            <a:spLocks noGrp="1"/>
          </p:cNvSpPr>
          <p:nvPr>
            <p:ph type="body" idx="15" hasCustomPrompt="1"/>
          </p:nvPr>
        </p:nvSpPr>
        <p:spPr>
          <a:xfrm>
            <a:off x="5645103" y="3530503"/>
            <a:ext cx="5226947" cy="1886323"/>
          </a:xfrm>
        </p:spPr>
        <p:txBody>
          <a:bodyPr anchor="t">
            <a:normAutofit/>
          </a:bodyPr>
          <a:lstStyle>
            <a:lvl1pPr marL="0" indent="0">
              <a:buNone/>
              <a:defRPr sz="1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Bio</a:t>
            </a:r>
          </a:p>
        </p:txBody>
      </p:sp>
    </p:spTree>
    <p:extLst>
      <p:ext uri="{BB962C8B-B14F-4D97-AF65-F5344CB8AC3E}">
        <p14:creationId xmlns:p14="http://schemas.microsoft.com/office/powerpoint/2010/main" val="15179364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hart">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hart Placeholder 14">
            <a:extLst>
              <a:ext uri="{FF2B5EF4-FFF2-40B4-BE49-F238E27FC236}">
                <a16:creationId xmlns:a16="http://schemas.microsoft.com/office/drawing/2014/main" id="{B321D617-1E76-7179-1406-BDAC07643341}"/>
              </a:ext>
            </a:extLst>
          </p:cNvPr>
          <p:cNvSpPr>
            <a:spLocks noGrp="1"/>
          </p:cNvSpPr>
          <p:nvPr>
            <p:ph type="chart" sz="quarter" idx="13"/>
          </p:nvPr>
        </p:nvSpPr>
        <p:spPr>
          <a:xfrm>
            <a:off x="493859" y="1690999"/>
            <a:ext cx="11202841" cy="4481201"/>
          </a:xfrm>
        </p:spPr>
        <p:txBody>
          <a:bodyPr anchor="ctr"/>
          <a:lstStyle>
            <a:lvl1pPr marL="0" indent="0" algn="ctr">
              <a:buNone/>
              <a:defRPr/>
            </a:lvl1pPr>
          </a:lstStyle>
          <a:p>
            <a:endParaRPr lang="en-US"/>
          </a:p>
        </p:txBody>
      </p:sp>
      <p:sp>
        <p:nvSpPr>
          <p:cNvPr id="24" name="Title 1">
            <a:extLst>
              <a:ext uri="{FF2B5EF4-FFF2-40B4-BE49-F238E27FC236}">
                <a16:creationId xmlns:a16="http://schemas.microsoft.com/office/drawing/2014/main" id="{E399EF02-09B9-CF9E-D547-93C3C0B264C2}"/>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5" name="Straight Connector 4">
            <a:extLst>
              <a:ext uri="{FF2B5EF4-FFF2-40B4-BE49-F238E27FC236}">
                <a16:creationId xmlns:a16="http://schemas.microsoft.com/office/drawing/2014/main" id="{1D74E4AD-EEE5-6EC5-A139-C2AE98FF21B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5461902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amp; Table">
    <p:spTree>
      <p:nvGrpSpPr>
        <p:cNvPr id="1" name=""/>
        <p:cNvGrpSpPr/>
        <p:nvPr/>
      </p:nvGrpSpPr>
      <p:grpSpPr>
        <a:xfrm>
          <a:off x="0" y="0"/>
          <a:ext cx="0" cy="0"/>
          <a:chOff x="0" y="0"/>
          <a:chExt cx="0" cy="0"/>
        </a:xfrm>
      </p:grpSpPr>
      <p:sp>
        <p:nvSpPr>
          <p:cNvPr id="16" name="Table Placeholder 15">
            <a:extLst>
              <a:ext uri="{FF2B5EF4-FFF2-40B4-BE49-F238E27FC236}">
                <a16:creationId xmlns:a16="http://schemas.microsoft.com/office/drawing/2014/main" id="{358EAB66-E412-6145-EB3B-8E4F61EA9DAB}"/>
              </a:ext>
            </a:extLst>
          </p:cNvPr>
          <p:cNvSpPr>
            <a:spLocks noGrp="1"/>
          </p:cNvSpPr>
          <p:nvPr>
            <p:ph type="tbl" sz="quarter" idx="14"/>
          </p:nvPr>
        </p:nvSpPr>
        <p:spPr>
          <a:xfrm>
            <a:off x="493859" y="1690999"/>
            <a:ext cx="11202841" cy="4481201"/>
          </a:xfrm>
        </p:spPr>
        <p:txBody>
          <a:bodyPr anchor="ctr"/>
          <a:lstStyle>
            <a:lvl1pPr marL="0" indent="0" algn="ctr">
              <a:buNone/>
              <a:defRPr/>
            </a:lvl1pPr>
          </a:lstStyle>
          <a:p>
            <a:endParaRPr lang="en-US"/>
          </a:p>
        </p:txBody>
      </p:sp>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4" name="Title 1">
            <a:extLst>
              <a:ext uri="{FF2B5EF4-FFF2-40B4-BE49-F238E27FC236}">
                <a16:creationId xmlns:a16="http://schemas.microsoft.com/office/drawing/2014/main" id="{3163137F-7467-9DB2-FDF9-71E4F4876225}"/>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54F793DD-2CA5-BFC0-F10B-95F49129642A}"/>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597728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82D6F79-99E0-6DF2-7329-C4B2366E4778}"/>
              </a:ext>
            </a:extLst>
          </p:cNvPr>
          <p:cNvSpPr>
            <a:spLocks noGrp="1"/>
          </p:cNvSpPr>
          <p:nvPr>
            <p:ph idx="1"/>
          </p:nvPr>
        </p:nvSpPr>
        <p:spPr>
          <a:xfrm>
            <a:off x="493859" y="1825625"/>
            <a:ext cx="11202174" cy="4351338"/>
          </a:xfrm>
        </p:spPr>
        <p:txBody>
          <a:bodyPr numCol="2" spcCol="457200">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a:extLst>
              <a:ext uri="{FF2B5EF4-FFF2-40B4-BE49-F238E27FC236}">
                <a16:creationId xmlns:a16="http://schemas.microsoft.com/office/drawing/2014/main" id="{F6D0495C-3896-A908-E760-96AE4A60F0BF}"/>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0" name="Title 1">
            <a:extLst>
              <a:ext uri="{FF2B5EF4-FFF2-40B4-BE49-F238E27FC236}">
                <a16:creationId xmlns:a16="http://schemas.microsoft.com/office/drawing/2014/main" id="{80C6F6E2-4BBE-A4DF-3EED-BAE049A17480}"/>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1" name="Straight Connector 10">
            <a:extLst>
              <a:ext uri="{FF2B5EF4-FFF2-40B4-BE49-F238E27FC236}">
                <a16:creationId xmlns:a16="http://schemas.microsoft.com/office/drawing/2014/main" id="{313FD6E0-43F6-D287-2F02-6932291E0DC3}"/>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747355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ontent - 01">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2E8EFF68-7E18-39F1-E8F5-8C1C95C13D14}"/>
              </a:ext>
            </a:extLst>
          </p:cNvPr>
          <p:cNvSpPr>
            <a:spLocks noGrp="1"/>
          </p:cNvSpPr>
          <p:nvPr>
            <p:ph sz="half" idx="1"/>
          </p:nvPr>
        </p:nvSpPr>
        <p:spPr>
          <a:xfrm>
            <a:off x="493858"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D091D2A8-1256-A918-2D4B-B52359721420}"/>
              </a:ext>
            </a:extLst>
          </p:cNvPr>
          <p:cNvSpPr>
            <a:spLocks noGrp="1"/>
          </p:cNvSpPr>
          <p:nvPr>
            <p:ph sz="half" idx="2"/>
          </p:nvPr>
        </p:nvSpPr>
        <p:spPr>
          <a:xfrm>
            <a:off x="6157224" y="1825625"/>
            <a:ext cx="5540920" cy="4351338"/>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5">
            <a:extLst>
              <a:ext uri="{FF2B5EF4-FFF2-40B4-BE49-F238E27FC236}">
                <a16:creationId xmlns:a16="http://schemas.microsoft.com/office/drawing/2014/main" id="{EB48384F-822B-F498-3197-510694971B58}"/>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2" name="Title 1">
            <a:extLst>
              <a:ext uri="{FF2B5EF4-FFF2-40B4-BE49-F238E27FC236}">
                <a16:creationId xmlns:a16="http://schemas.microsoft.com/office/drawing/2014/main" id="{1EF85DEE-6EB8-7E66-C4D5-23EF041C5C64}"/>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3" name="Straight Connector 12">
            <a:extLst>
              <a:ext uri="{FF2B5EF4-FFF2-40B4-BE49-F238E27FC236}">
                <a16:creationId xmlns:a16="http://schemas.microsoft.com/office/drawing/2014/main" id="{4F3ED6F6-B55A-F56C-0693-D272414DA351}"/>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361321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Content - 02">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493858" y="1619838"/>
            <a:ext cx="5540920"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5" name="Text Placeholder 4">
            <a:extLst>
              <a:ext uri="{FF2B5EF4-FFF2-40B4-BE49-F238E27FC236}">
                <a16:creationId xmlns:a16="http://schemas.microsoft.com/office/drawing/2014/main" id="{9CB123C9-18E9-8EF4-CDF3-9761CA8B8D80}"/>
              </a:ext>
            </a:extLst>
          </p:cNvPr>
          <p:cNvSpPr>
            <a:spLocks noGrp="1"/>
          </p:cNvSpPr>
          <p:nvPr>
            <p:ph type="body" sz="quarter" idx="3"/>
          </p:nvPr>
        </p:nvSpPr>
        <p:spPr>
          <a:xfrm>
            <a:off x="6157224" y="1619838"/>
            <a:ext cx="5538808" cy="776535"/>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493858"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Content Placeholder 3">
            <a:extLst>
              <a:ext uri="{FF2B5EF4-FFF2-40B4-BE49-F238E27FC236}">
                <a16:creationId xmlns:a16="http://schemas.microsoft.com/office/drawing/2014/main" id="{603498D6-A6D9-9D45-014C-393C8FAC532C}"/>
              </a:ext>
            </a:extLst>
          </p:cNvPr>
          <p:cNvSpPr>
            <a:spLocks noGrp="1"/>
          </p:cNvSpPr>
          <p:nvPr>
            <p:ph sz="half" idx="2"/>
          </p:nvPr>
        </p:nvSpPr>
        <p:spPr>
          <a:xfrm>
            <a:off x="6157224" y="2512979"/>
            <a:ext cx="5540920" cy="3511584"/>
          </a:xfrm>
        </p:spPr>
        <p:txBody>
          <a:bodyPr>
            <a:normAutofit/>
          </a:bodyPr>
          <a:lstStyle>
            <a:lvl1pPr>
              <a:defRPr sz="1400"/>
            </a:lvl1pPr>
            <a:lvl2pPr>
              <a:defRPr sz="1200"/>
            </a:lvl2pPr>
            <a:lvl3pPr>
              <a:defRPr sz="1100"/>
            </a:lvl3pPr>
            <a:lvl4pPr>
              <a:defRPr sz="1050"/>
            </a:lvl4pPr>
            <a:lvl5pPr>
              <a:defRPr sz="105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Title 1">
            <a:extLst>
              <a:ext uri="{FF2B5EF4-FFF2-40B4-BE49-F238E27FC236}">
                <a16:creationId xmlns:a16="http://schemas.microsoft.com/office/drawing/2014/main" id="{F3F004D3-5DFA-AE24-5AAF-08D692769513}"/>
              </a:ext>
            </a:extLst>
          </p:cNvPr>
          <p:cNvSpPr>
            <a:spLocks noGrp="1"/>
          </p:cNvSpPr>
          <p:nvPr>
            <p:ph type="title"/>
          </p:nvPr>
        </p:nvSpPr>
        <p:spPr>
          <a:xfrm>
            <a:off x="493859" y="365125"/>
            <a:ext cx="11202174" cy="683827"/>
          </a:xfrm>
        </p:spPr>
        <p:txBody>
          <a:bodyPr/>
          <a:lstStyle>
            <a:lvl1pPr>
              <a:defRPr>
                <a:solidFill>
                  <a:schemeClr val="tx2"/>
                </a:solidFill>
              </a:defRPr>
            </a:lvl1pPr>
          </a:lstStyle>
          <a:p>
            <a:r>
              <a:rPr lang="en-US"/>
              <a:t>Click to edit Master title style</a:t>
            </a:r>
          </a:p>
        </p:txBody>
      </p:sp>
      <p:cxnSp>
        <p:nvCxnSpPr>
          <p:cNvPr id="10" name="Straight Connector 9">
            <a:extLst>
              <a:ext uri="{FF2B5EF4-FFF2-40B4-BE49-F238E27FC236}">
                <a16:creationId xmlns:a16="http://schemas.microsoft.com/office/drawing/2014/main" id="{FE57417B-8D2F-0B83-C0E5-6243BC5EFBC0}"/>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64483585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wo Content - 03">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34" name="Freeform 33">
            <a:extLst>
              <a:ext uri="{FF2B5EF4-FFF2-40B4-BE49-F238E27FC236}">
                <a16:creationId xmlns:a16="http://schemas.microsoft.com/office/drawing/2014/main" id="{4F6F1915-E796-10ED-EDDB-5B4E89D8B1A9}"/>
              </a:ext>
            </a:extLst>
          </p:cNvPr>
          <p:cNvSpPr/>
          <p:nvPr userDrawn="1"/>
        </p:nvSpPr>
        <p:spPr>
          <a:xfrm rot="10800000">
            <a:off x="628191" y="1"/>
            <a:ext cx="10941738" cy="6857999"/>
          </a:xfrm>
          <a:custGeom>
            <a:avLst/>
            <a:gdLst>
              <a:gd name="connsiteX0" fmla="*/ 10941738 w 10941738"/>
              <a:gd name="connsiteY0" fmla="*/ 6857999 h 6857999"/>
              <a:gd name="connsiteX1" fmla="*/ 5473927 w 10941738"/>
              <a:gd name="connsiteY1" fmla="*/ 6857999 h 6857999"/>
              <a:gd name="connsiteX2" fmla="*/ 5467811 w 10941738"/>
              <a:gd name="connsiteY2" fmla="*/ 6857999 h 6857999"/>
              <a:gd name="connsiteX3" fmla="*/ 1 w 10941738"/>
              <a:gd name="connsiteY3" fmla="*/ 6857999 h 6857999"/>
              <a:gd name="connsiteX4" fmla="*/ 51629 w 10941738"/>
              <a:gd name="connsiteY4" fmla="*/ 6813277 h 6857999"/>
              <a:gd name="connsiteX5" fmla="*/ 1549520 w 10941738"/>
              <a:gd name="connsiteY5" fmla="*/ 3429000 h 6857999"/>
              <a:gd name="connsiteX6" fmla="*/ 51629 w 10941738"/>
              <a:gd name="connsiteY6" fmla="*/ 44722 h 6857999"/>
              <a:gd name="connsiteX7" fmla="*/ 0 w 10941738"/>
              <a:gd name="connsiteY7" fmla="*/ 0 h 6857999"/>
              <a:gd name="connsiteX8" fmla="*/ 5467811 w 10941738"/>
              <a:gd name="connsiteY8" fmla="*/ 0 h 6857999"/>
              <a:gd name="connsiteX9" fmla="*/ 5473927 w 10941738"/>
              <a:gd name="connsiteY9" fmla="*/ 0 h 6857999"/>
              <a:gd name="connsiteX10" fmla="*/ 10941737 w 10941738"/>
              <a:gd name="connsiteY10" fmla="*/ 0 h 6857999"/>
              <a:gd name="connsiteX11" fmla="*/ 10890109 w 10941738"/>
              <a:gd name="connsiteY11" fmla="*/ 44722 h 6857999"/>
              <a:gd name="connsiteX12" fmla="*/ 9392218 w 10941738"/>
              <a:gd name="connsiteY12" fmla="*/ 3428999 h 6857999"/>
              <a:gd name="connsiteX13" fmla="*/ 10890109 w 10941738"/>
              <a:gd name="connsiteY13" fmla="*/ 6813277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941738" h="6857999">
                <a:moveTo>
                  <a:pt x="10941738" y="6857999"/>
                </a:moveTo>
                <a:lnTo>
                  <a:pt x="5473927" y="6857999"/>
                </a:lnTo>
                <a:lnTo>
                  <a:pt x="5467811" y="6857999"/>
                </a:lnTo>
                <a:lnTo>
                  <a:pt x="1" y="6857999"/>
                </a:lnTo>
                <a:lnTo>
                  <a:pt x="51629" y="6813277"/>
                </a:lnTo>
                <a:cubicBezTo>
                  <a:pt x="971815" y="5976931"/>
                  <a:pt x="1549520" y="4770431"/>
                  <a:pt x="1549520" y="3429000"/>
                </a:cubicBezTo>
                <a:cubicBezTo>
                  <a:pt x="1549520" y="2087569"/>
                  <a:pt x="971815" y="881069"/>
                  <a:pt x="51629" y="44722"/>
                </a:cubicBezTo>
                <a:lnTo>
                  <a:pt x="0" y="0"/>
                </a:lnTo>
                <a:lnTo>
                  <a:pt x="5467811" y="0"/>
                </a:lnTo>
                <a:lnTo>
                  <a:pt x="5473927" y="0"/>
                </a:lnTo>
                <a:lnTo>
                  <a:pt x="10941737" y="0"/>
                </a:lnTo>
                <a:lnTo>
                  <a:pt x="10890109" y="44722"/>
                </a:lnTo>
                <a:cubicBezTo>
                  <a:pt x="9969923" y="881068"/>
                  <a:pt x="9392218" y="2087568"/>
                  <a:pt x="9392218" y="3428999"/>
                </a:cubicBezTo>
                <a:cubicBezTo>
                  <a:pt x="9392218" y="4770430"/>
                  <a:pt x="9969923" y="5976930"/>
                  <a:pt x="10890109" y="6813277"/>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7" name="Rectangle 16">
            <a:extLst>
              <a:ext uri="{FF2B5EF4-FFF2-40B4-BE49-F238E27FC236}">
                <a16:creationId xmlns:a16="http://schemas.microsoft.com/office/drawing/2014/main" id="{444C777F-D545-B64F-C80A-8099B3FA612B}"/>
              </a:ext>
            </a:extLst>
          </p:cNvPr>
          <p:cNvSpPr/>
          <p:nvPr userDrawn="1"/>
        </p:nvSpPr>
        <p:spPr>
          <a:xfrm>
            <a:off x="-1" y="1427767"/>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a:extLst>
              <a:ext uri="{FF2B5EF4-FFF2-40B4-BE49-F238E27FC236}">
                <a16:creationId xmlns:a16="http://schemas.microsoft.com/office/drawing/2014/main" id="{FCA0A4B1-9071-ECD4-0ACC-BC51C0479D17}"/>
              </a:ext>
            </a:extLst>
          </p:cNvPr>
          <p:cNvSpPr>
            <a:spLocks noGrp="1"/>
          </p:cNvSpPr>
          <p:nvPr>
            <p:ph type="body" idx="1"/>
          </p:nvPr>
        </p:nvSpPr>
        <p:spPr>
          <a:xfrm>
            <a:off x="2554188" y="1700463"/>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552209" y="2512979"/>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8" name="Title 1">
            <a:extLst>
              <a:ext uri="{FF2B5EF4-FFF2-40B4-BE49-F238E27FC236}">
                <a16:creationId xmlns:a16="http://schemas.microsoft.com/office/drawing/2014/main" id="{534457CE-4668-7A0D-E5AD-B5D41398EB1B}"/>
              </a:ext>
            </a:extLst>
          </p:cNvPr>
          <p:cNvSpPr>
            <a:spLocks noGrp="1"/>
          </p:cNvSpPr>
          <p:nvPr>
            <p:ph type="title"/>
          </p:nvPr>
        </p:nvSpPr>
        <p:spPr>
          <a:xfrm>
            <a:off x="493859" y="365125"/>
            <a:ext cx="11202174" cy="683827"/>
          </a:xfrm>
        </p:spPr>
        <p:txBody>
          <a:bodyPr/>
          <a:lstStyle>
            <a:lvl1pPr algn="ctr">
              <a:defRPr>
                <a:solidFill>
                  <a:schemeClr val="tx2"/>
                </a:solidFill>
              </a:defRPr>
            </a:lvl1pPr>
          </a:lstStyle>
          <a:p>
            <a:r>
              <a:rPr lang="en-US"/>
              <a:t>Click to edit Master title style</a:t>
            </a:r>
          </a:p>
        </p:txBody>
      </p:sp>
      <p:sp>
        <p:nvSpPr>
          <p:cNvPr id="21" name="Rectangle 20">
            <a:extLst>
              <a:ext uri="{FF2B5EF4-FFF2-40B4-BE49-F238E27FC236}">
                <a16:creationId xmlns:a16="http://schemas.microsoft.com/office/drawing/2014/main" id="{0A0D89F1-D110-A5D9-BB33-0F27D2CF53B0}"/>
              </a:ext>
            </a:extLst>
          </p:cNvPr>
          <p:cNvSpPr/>
          <p:nvPr userDrawn="1"/>
        </p:nvSpPr>
        <p:spPr>
          <a:xfrm>
            <a:off x="6336630" y="1427766"/>
            <a:ext cx="5835909" cy="4620896"/>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Placeholder 2">
            <a:extLst>
              <a:ext uri="{FF2B5EF4-FFF2-40B4-BE49-F238E27FC236}">
                <a16:creationId xmlns:a16="http://schemas.microsoft.com/office/drawing/2014/main" id="{C34B15FC-03A0-2BAE-8A96-69DADDE988F3}"/>
              </a:ext>
            </a:extLst>
          </p:cNvPr>
          <p:cNvSpPr>
            <a:spLocks noGrp="1"/>
          </p:cNvSpPr>
          <p:nvPr>
            <p:ph type="body" idx="17"/>
          </p:nvPr>
        </p:nvSpPr>
        <p:spPr>
          <a:xfrm>
            <a:off x="6470137" y="1700462"/>
            <a:ext cx="3137983" cy="651306"/>
          </a:xfrm>
        </p:spPr>
        <p:txBody>
          <a:bodyPr anchor="b">
            <a:normAutofit/>
          </a:bodyPr>
          <a:lstStyle>
            <a:lvl1pPr marL="0" indent="0">
              <a:buNone/>
              <a:defRPr sz="2000" b="1">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Content Placeholder 2">
            <a:extLst>
              <a:ext uri="{FF2B5EF4-FFF2-40B4-BE49-F238E27FC236}">
                <a16:creationId xmlns:a16="http://schemas.microsoft.com/office/drawing/2014/main" id="{2960940F-76D7-B4A7-6D5C-DD8EF016DBFF}"/>
              </a:ext>
            </a:extLst>
          </p:cNvPr>
          <p:cNvSpPr>
            <a:spLocks noGrp="1"/>
          </p:cNvSpPr>
          <p:nvPr>
            <p:ph sz="half" idx="18"/>
          </p:nvPr>
        </p:nvSpPr>
        <p:spPr>
          <a:xfrm>
            <a:off x="6468158" y="2512978"/>
            <a:ext cx="3137983" cy="3374474"/>
          </a:xfrm>
        </p:spPr>
        <p:txBody>
          <a:bodyPr tIns="91440" rIns="182880" bIns="91440">
            <a:normAutofit/>
          </a:bodyPr>
          <a:lstStyle>
            <a:lvl1pPr>
              <a:defRPr sz="1200"/>
            </a:lvl1pPr>
            <a:lvl2pPr>
              <a:defRPr sz="1100"/>
            </a:lvl2pPr>
            <a:lvl3pPr>
              <a:defRPr sz="1050"/>
            </a:lvl3pPr>
            <a:lvl4pPr>
              <a:defRPr sz="1000"/>
            </a:lvl4pPr>
            <a:lvl5pPr>
              <a:defRPr sz="1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2" name="Picture Placeholder 41">
            <a:extLst>
              <a:ext uri="{FF2B5EF4-FFF2-40B4-BE49-F238E27FC236}">
                <a16:creationId xmlns:a16="http://schemas.microsoft.com/office/drawing/2014/main" id="{D38270FF-3FDC-B616-169E-DA1F1C71B1C0}"/>
              </a:ext>
            </a:extLst>
          </p:cNvPr>
          <p:cNvSpPr>
            <a:spLocks noGrp="1"/>
          </p:cNvSpPr>
          <p:nvPr>
            <p:ph type="pic" sz="quarter" idx="19"/>
          </p:nvPr>
        </p:nvSpPr>
        <p:spPr>
          <a:xfrm>
            <a:off x="1"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sp>
        <p:nvSpPr>
          <p:cNvPr id="43" name="Picture Placeholder 42">
            <a:extLst>
              <a:ext uri="{FF2B5EF4-FFF2-40B4-BE49-F238E27FC236}">
                <a16:creationId xmlns:a16="http://schemas.microsoft.com/office/drawing/2014/main" id="{2AEAA1D6-405E-6B24-6E2E-2FD7D9D5AFA9}"/>
              </a:ext>
            </a:extLst>
          </p:cNvPr>
          <p:cNvSpPr>
            <a:spLocks noGrp="1"/>
          </p:cNvSpPr>
          <p:nvPr>
            <p:ph type="pic" sz="quarter" idx="20"/>
          </p:nvPr>
        </p:nvSpPr>
        <p:spPr>
          <a:xfrm flipH="1">
            <a:off x="10000946" y="1427163"/>
            <a:ext cx="2171591" cy="4621212"/>
          </a:xfrm>
          <a:custGeom>
            <a:avLst/>
            <a:gdLst>
              <a:gd name="connsiteX0" fmla="*/ 0 w 2171591"/>
              <a:gd name="connsiteY0" fmla="*/ 0 h 4621212"/>
              <a:gd name="connsiteX1" fmla="*/ 1705656 w 2171591"/>
              <a:gd name="connsiteY1" fmla="*/ 0 h 4621212"/>
              <a:gd name="connsiteX2" fmla="*/ 1767716 w 2171591"/>
              <a:gd name="connsiteY2" fmla="*/ 120293 h 4621212"/>
              <a:gd name="connsiteX3" fmla="*/ 2171591 w 2171591"/>
              <a:gd name="connsiteY3" fmla="*/ 2001838 h 4621212"/>
              <a:gd name="connsiteX4" fmla="*/ 1552021 w 2171591"/>
              <a:gd name="connsiteY4" fmla="*/ 4301472 h 4621212"/>
              <a:gd name="connsiteX5" fmla="*/ 1342969 w 2171591"/>
              <a:gd name="connsiteY5" fmla="*/ 4621212 h 4621212"/>
              <a:gd name="connsiteX6" fmla="*/ 0 w 2171591"/>
              <a:gd name="connsiteY6" fmla="*/ 4621212 h 46212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171591" h="4621212">
                <a:moveTo>
                  <a:pt x="0" y="0"/>
                </a:moveTo>
                <a:lnTo>
                  <a:pt x="1705656" y="0"/>
                </a:lnTo>
                <a:lnTo>
                  <a:pt x="1767716" y="120293"/>
                </a:lnTo>
                <a:cubicBezTo>
                  <a:pt x="2027165" y="694140"/>
                  <a:pt x="2171591" y="1331123"/>
                  <a:pt x="2171591" y="2001838"/>
                </a:cubicBezTo>
                <a:cubicBezTo>
                  <a:pt x="2171591" y="2840233"/>
                  <a:pt x="1945925" y="3625920"/>
                  <a:pt x="1552021" y="4301472"/>
                </a:cubicBezTo>
                <a:lnTo>
                  <a:pt x="1342969" y="4621212"/>
                </a:lnTo>
                <a:lnTo>
                  <a:pt x="0" y="4621212"/>
                </a:lnTo>
                <a:close/>
              </a:path>
            </a:pathLst>
          </a:custGeom>
          <a:solidFill>
            <a:schemeClr val="accent3">
              <a:lumMod val="20000"/>
              <a:lumOff val="80000"/>
            </a:schemeClr>
          </a:solidFill>
        </p:spPr>
        <p:txBody>
          <a:bodyPr wrap="square" anchor="ctr">
            <a:noAutofit/>
          </a:bodyPr>
          <a:lstStyle>
            <a:lvl1pPr marL="0" indent="0" algn="ctr">
              <a:buNone/>
              <a:defRPr/>
            </a:lvl1pPr>
          </a:lstStyle>
          <a:p>
            <a:endParaRPr lang="en-US"/>
          </a:p>
        </p:txBody>
      </p:sp>
      <p:pic>
        <p:nvPicPr>
          <p:cNvPr id="44" name="Picture 43" descr="A picture containing text, sign, clipart&#10;&#10;Description automatically generated">
            <a:extLst>
              <a:ext uri="{FF2B5EF4-FFF2-40B4-BE49-F238E27FC236}">
                <a16:creationId xmlns:a16="http://schemas.microsoft.com/office/drawing/2014/main" id="{8ED0C5C7-9C47-3BAE-CCF0-4E6A4A4FED6A}"/>
              </a:ext>
            </a:extLst>
          </p:cNvPr>
          <p:cNvPicPr>
            <a:picLocks noChangeAspect="1"/>
          </p:cNvPicPr>
          <p:nvPr userDrawn="1"/>
        </p:nvPicPr>
        <p:blipFill>
          <a:blip r:embed="rId2"/>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34197867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Title - 01 Photo">
    <p:bg>
      <p:bgPr>
        <a:solidFill>
          <a:schemeClr val="bg1"/>
        </a:solidFill>
        <a:effectLst/>
      </p:bgPr>
    </p:bg>
    <p:spTree>
      <p:nvGrpSpPr>
        <p:cNvPr id="1" name=""/>
        <p:cNvGrpSpPr/>
        <p:nvPr/>
      </p:nvGrpSpPr>
      <p:grpSpPr>
        <a:xfrm>
          <a:off x="0" y="0"/>
          <a:ext cx="0" cy="0"/>
          <a:chOff x="0" y="0"/>
          <a:chExt cx="0" cy="0"/>
        </a:xfrm>
      </p:grpSpPr>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223282517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wo Content - 04">
    <p:bg>
      <p:bgPr>
        <a:solidFill>
          <a:schemeClr val="accent3">
            <a:lumMod val="20000"/>
            <a:lumOff val="80000"/>
          </a:schemeClr>
        </a:solidFill>
        <a:effectLst/>
      </p:bgPr>
    </p:bg>
    <p:spTree>
      <p:nvGrpSpPr>
        <p:cNvPr id="1" name=""/>
        <p:cNvGrpSpPr/>
        <p:nvPr/>
      </p:nvGrpSpPr>
      <p:grpSpPr>
        <a:xfrm>
          <a:off x="0" y="0"/>
          <a:ext cx="0" cy="0"/>
          <a:chOff x="0" y="0"/>
          <a:chExt cx="0" cy="0"/>
        </a:xfrm>
      </p:grpSpPr>
      <p:sp>
        <p:nvSpPr>
          <p:cNvPr id="5" name="Freeform 4">
            <a:extLst>
              <a:ext uri="{FF2B5EF4-FFF2-40B4-BE49-F238E27FC236}">
                <a16:creationId xmlns:a16="http://schemas.microsoft.com/office/drawing/2014/main" id="{F7B2010C-F8E2-EFA4-A062-CEB923634C9A}"/>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Rectangle 23">
            <a:extLst>
              <a:ext uri="{FF2B5EF4-FFF2-40B4-BE49-F238E27FC236}">
                <a16:creationId xmlns:a16="http://schemas.microsoft.com/office/drawing/2014/main" id="{DEF6D6C0-CBAD-E1B2-1EC1-FDC098B99F53}"/>
              </a:ext>
            </a:extLst>
          </p:cNvPr>
          <p:cNvSpPr/>
          <p:nvPr userDrawn="1"/>
        </p:nvSpPr>
        <p:spPr>
          <a:xfrm>
            <a:off x="493858" y="1607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FF3D5E31-404D-7BA1-BB15-DAA4BCB663BE}"/>
              </a:ext>
            </a:extLst>
          </p:cNvPr>
          <p:cNvSpPr/>
          <p:nvPr userDrawn="1"/>
        </p:nvSpPr>
        <p:spPr>
          <a:xfrm>
            <a:off x="493858" y="3893138"/>
            <a:ext cx="11408581" cy="2155525"/>
          </a:xfrm>
          <a:prstGeom prst="rect">
            <a:avLst/>
          </a:prstGeom>
          <a:solidFill>
            <a:schemeClr val="bg1"/>
          </a:solidFill>
          <a:ln>
            <a:noFill/>
          </a:ln>
          <a:effectLst>
            <a:outerShdw blurRad="106559" algn="ct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Slide Number Placeholder 5">
            <a:extLst>
              <a:ext uri="{FF2B5EF4-FFF2-40B4-BE49-F238E27FC236}">
                <a16:creationId xmlns:a16="http://schemas.microsoft.com/office/drawing/2014/main" id="{65F1831D-AD87-D313-E766-2C557D62CE73}"/>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bg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15" name="Content Placeholder 2">
            <a:extLst>
              <a:ext uri="{FF2B5EF4-FFF2-40B4-BE49-F238E27FC236}">
                <a16:creationId xmlns:a16="http://schemas.microsoft.com/office/drawing/2014/main" id="{28DC4B63-07AF-719B-8BF0-DD77B669F620}"/>
              </a:ext>
            </a:extLst>
          </p:cNvPr>
          <p:cNvSpPr>
            <a:spLocks noGrp="1"/>
          </p:cNvSpPr>
          <p:nvPr>
            <p:ph sz="half" idx="13"/>
          </p:nvPr>
        </p:nvSpPr>
        <p:spPr>
          <a:xfrm>
            <a:off x="2941982" y="1739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Picture Placeholder 6">
            <a:extLst>
              <a:ext uri="{FF2B5EF4-FFF2-40B4-BE49-F238E27FC236}">
                <a16:creationId xmlns:a16="http://schemas.microsoft.com/office/drawing/2014/main" id="{8546F0E2-4ED9-245F-6E6F-4FBD690D0186}"/>
              </a:ext>
            </a:extLst>
          </p:cNvPr>
          <p:cNvSpPr>
            <a:spLocks noGrp="1"/>
          </p:cNvSpPr>
          <p:nvPr>
            <p:ph type="pic" sz="quarter" idx="14"/>
          </p:nvPr>
        </p:nvSpPr>
        <p:spPr>
          <a:xfrm>
            <a:off x="28376" y="1739462"/>
            <a:ext cx="2763982" cy="1889413"/>
          </a:xfrm>
          <a:solidFill>
            <a:schemeClr val="bg2"/>
          </a:solidFill>
        </p:spPr>
        <p:txBody>
          <a:bodyPr anchor="ctr">
            <a:normAutofit/>
          </a:bodyPr>
          <a:lstStyle>
            <a:lvl1pPr marL="0" indent="0" algn="ctr">
              <a:buNone/>
              <a:defRPr sz="1200"/>
            </a:lvl1pPr>
          </a:lstStyle>
          <a:p>
            <a:endParaRPr lang="en-US"/>
          </a:p>
        </p:txBody>
      </p:sp>
      <p:sp>
        <p:nvSpPr>
          <p:cNvPr id="2" name="Content Placeholder 2">
            <a:extLst>
              <a:ext uri="{FF2B5EF4-FFF2-40B4-BE49-F238E27FC236}">
                <a16:creationId xmlns:a16="http://schemas.microsoft.com/office/drawing/2014/main" id="{E158619F-9312-0E28-80A1-182548D2BDA3}"/>
              </a:ext>
            </a:extLst>
          </p:cNvPr>
          <p:cNvSpPr>
            <a:spLocks noGrp="1"/>
          </p:cNvSpPr>
          <p:nvPr>
            <p:ph sz="half" idx="15"/>
          </p:nvPr>
        </p:nvSpPr>
        <p:spPr>
          <a:xfrm>
            <a:off x="2941982" y="4025462"/>
            <a:ext cx="8754050" cy="1889413"/>
          </a:xfrm>
        </p:spPr>
        <p:txBody>
          <a:bodyPr anchor="ctr">
            <a:normAutofit/>
          </a:bodyPr>
          <a:lstStyle>
            <a:lvl1pPr>
              <a:defRPr sz="1600"/>
            </a:lvl1pPr>
            <a:lvl2pPr>
              <a:defRPr sz="1400"/>
            </a:lvl2pPr>
            <a:lvl3pPr>
              <a:defRPr sz="1200"/>
            </a:lvl3pPr>
            <a:lvl4pPr>
              <a:defRPr sz="1100"/>
            </a:lvl4pPr>
            <a:lvl5pPr>
              <a:defRPr sz="11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Picture Placeholder 6">
            <a:extLst>
              <a:ext uri="{FF2B5EF4-FFF2-40B4-BE49-F238E27FC236}">
                <a16:creationId xmlns:a16="http://schemas.microsoft.com/office/drawing/2014/main" id="{BAD26340-114E-568D-82EA-A771C7461E88}"/>
              </a:ext>
            </a:extLst>
          </p:cNvPr>
          <p:cNvSpPr>
            <a:spLocks noGrp="1"/>
          </p:cNvSpPr>
          <p:nvPr>
            <p:ph type="pic" sz="quarter" idx="16"/>
          </p:nvPr>
        </p:nvSpPr>
        <p:spPr>
          <a:xfrm>
            <a:off x="28376" y="4025462"/>
            <a:ext cx="2763982" cy="1889413"/>
          </a:xfrm>
          <a:solidFill>
            <a:schemeClr val="bg2"/>
          </a:solidFill>
        </p:spPr>
        <p:txBody>
          <a:bodyPr anchor="ctr">
            <a:normAutofit/>
          </a:bodyPr>
          <a:lstStyle>
            <a:lvl1pPr marL="0" indent="0" algn="ctr">
              <a:buNone/>
              <a:defRPr sz="1200"/>
            </a:lvl1pPr>
          </a:lstStyle>
          <a:p>
            <a:endParaRPr lang="en-US"/>
          </a:p>
        </p:txBody>
      </p:sp>
      <p:sp>
        <p:nvSpPr>
          <p:cNvPr id="10" name="Title 1">
            <a:extLst>
              <a:ext uri="{FF2B5EF4-FFF2-40B4-BE49-F238E27FC236}">
                <a16:creationId xmlns:a16="http://schemas.microsoft.com/office/drawing/2014/main" id="{482CDBEF-3786-59D6-EAA7-8A14824B9877}"/>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3" name="Straight Connector 2">
            <a:extLst>
              <a:ext uri="{FF2B5EF4-FFF2-40B4-BE49-F238E27FC236}">
                <a16:creationId xmlns:a16="http://schemas.microsoft.com/office/drawing/2014/main" id="{2CABA930-F6B5-CCD4-CCE8-F4ED21BC8772}"/>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331980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9" name="Slide Number Placeholder 5">
            <a:extLst>
              <a:ext uri="{FF2B5EF4-FFF2-40B4-BE49-F238E27FC236}">
                <a16:creationId xmlns:a16="http://schemas.microsoft.com/office/drawing/2014/main" id="{053DD85A-A9F7-C5DA-F5A2-39B6B131CD1B}"/>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
        <p:nvSpPr>
          <p:cNvPr id="2" name="Title 1">
            <a:extLst>
              <a:ext uri="{FF2B5EF4-FFF2-40B4-BE49-F238E27FC236}">
                <a16:creationId xmlns:a16="http://schemas.microsoft.com/office/drawing/2014/main" id="{4EB7057B-7EAA-5E7E-70A9-178A6188E423}"/>
              </a:ext>
            </a:extLst>
          </p:cNvPr>
          <p:cNvSpPr>
            <a:spLocks noGrp="1"/>
          </p:cNvSpPr>
          <p:nvPr>
            <p:ph type="title"/>
          </p:nvPr>
        </p:nvSpPr>
        <p:spPr>
          <a:xfrm>
            <a:off x="493859" y="365125"/>
            <a:ext cx="11202174" cy="683827"/>
          </a:xfrm>
        </p:spPr>
        <p:txBody>
          <a:bodyPr/>
          <a:lstStyle>
            <a:lvl1pPr algn="l">
              <a:defRPr>
                <a:solidFill>
                  <a:schemeClr val="tx2"/>
                </a:solidFill>
              </a:defRPr>
            </a:lvl1pPr>
          </a:lstStyle>
          <a:p>
            <a:r>
              <a:rPr lang="en-US"/>
              <a:t>Click to edit Master title style</a:t>
            </a:r>
          </a:p>
        </p:txBody>
      </p:sp>
      <p:cxnSp>
        <p:nvCxnSpPr>
          <p:cNvPr id="8" name="Straight Connector 7">
            <a:extLst>
              <a:ext uri="{FF2B5EF4-FFF2-40B4-BE49-F238E27FC236}">
                <a16:creationId xmlns:a16="http://schemas.microsoft.com/office/drawing/2014/main" id="{937976A5-CF09-19B0-23D9-D40C1F54BCAC}"/>
              </a:ext>
            </a:extLst>
          </p:cNvPr>
          <p:cNvCxnSpPr>
            <a:cxnSpLocks/>
          </p:cNvCxnSpPr>
          <p:nvPr userDrawn="1"/>
        </p:nvCxnSpPr>
        <p:spPr>
          <a:xfrm>
            <a:off x="0" y="630487"/>
            <a:ext cx="481263"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4739324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F60557B1-2812-483E-7E8D-03810EE5D479}"/>
              </a:ext>
            </a:extLst>
          </p:cNvPr>
          <p:cNvSpPr>
            <a:spLocks noGrp="1"/>
          </p:cNvSpPr>
          <p:nvPr>
            <p:ph type="sldNum" sz="quarter" idx="12"/>
          </p:nvPr>
        </p:nvSpPr>
        <p:spPr>
          <a:xfrm>
            <a:off x="10315851" y="6410174"/>
            <a:ext cx="1380181" cy="254001"/>
          </a:xfrm>
          <a:prstGeom prst="rect">
            <a:avLst/>
          </a:prstGeom>
        </p:spPr>
        <p:txBody>
          <a:bodyPr/>
          <a:lstStyle>
            <a:lvl1pPr algn="r">
              <a:defRPr sz="1000" b="0">
                <a:solidFill>
                  <a:schemeClr val="accent1"/>
                </a:solidFill>
                <a:latin typeface="Poppins" pitchFamily="2" charset="77"/>
                <a:cs typeface="Poppins" pitchFamily="2" charset="77"/>
              </a:defRPr>
            </a:lvl1pPr>
          </a:lstStyle>
          <a:p>
            <a:fld id="{E69ADA5A-ACD3-6B42-AF84-3EB805ACEC88}" type="slidenum">
              <a:rPr lang="en-US" smtClean="0"/>
              <a:pPr/>
              <a:t>‹#›</a:t>
            </a:fld>
            <a:endParaRPr lang="en-US"/>
          </a:p>
        </p:txBody>
      </p:sp>
    </p:spTree>
    <p:extLst>
      <p:ext uri="{BB962C8B-B14F-4D97-AF65-F5344CB8AC3E}">
        <p14:creationId xmlns:p14="http://schemas.microsoft.com/office/powerpoint/2010/main" val="292939958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Closing">
    <p:bg>
      <p:bgPr>
        <a:solidFill>
          <a:schemeClr val="tx2"/>
        </a:solidFill>
        <a:effectLst/>
      </p:bgPr>
    </p:bg>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6D2B3384-8FA6-621A-DF26-771D9CCD9BB4}"/>
              </a:ext>
            </a:extLst>
          </p:cNvPr>
          <p:cNvSpPr/>
          <p:nvPr userDrawn="1"/>
        </p:nvSpPr>
        <p:spPr>
          <a:xfrm>
            <a:off x="-2" y="0"/>
            <a:ext cx="492280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 name="Straight Connector 2">
            <a:extLst>
              <a:ext uri="{FF2B5EF4-FFF2-40B4-BE49-F238E27FC236}">
                <a16:creationId xmlns:a16="http://schemas.microsoft.com/office/drawing/2014/main" id="{C89AB170-4090-EF13-4176-65470C2C269F}"/>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8" name="Picture 7" descr="A picture containing text, sign, clipart&#10;&#10;Description automatically generated">
            <a:extLst>
              <a:ext uri="{FF2B5EF4-FFF2-40B4-BE49-F238E27FC236}">
                <a16:creationId xmlns:a16="http://schemas.microsoft.com/office/drawing/2014/main" id="{E368432C-A322-A5C0-88CE-5267B512D33D}"/>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5" name="Oval 4">
            <a:extLst>
              <a:ext uri="{FF2B5EF4-FFF2-40B4-BE49-F238E27FC236}">
                <a16:creationId xmlns:a16="http://schemas.microsoft.com/office/drawing/2014/main" id="{F062DDB2-E9BE-66F8-2D5F-7F7050182312}"/>
              </a:ext>
            </a:extLst>
          </p:cNvPr>
          <p:cNvSpPr/>
          <p:nvPr userDrawn="1"/>
        </p:nvSpPr>
        <p:spPr>
          <a:xfrm>
            <a:off x="493861" y="4926488"/>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a:extLst>
              <a:ext uri="{FF2B5EF4-FFF2-40B4-BE49-F238E27FC236}">
                <a16:creationId xmlns:a16="http://schemas.microsoft.com/office/drawing/2014/main" id="{BEA3BDAC-49AE-626F-DA0B-3FA7E11ECAE0}"/>
              </a:ext>
            </a:extLst>
          </p:cNvPr>
          <p:cNvSpPr>
            <a:spLocks noGrp="1"/>
          </p:cNvSpPr>
          <p:nvPr userDrawn="1">
            <p:ph type="body" sz="quarter" idx="10"/>
          </p:nvPr>
        </p:nvSpPr>
        <p:spPr>
          <a:xfrm>
            <a:off x="1010918" y="4915129"/>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6" name="Oval 15">
            <a:extLst>
              <a:ext uri="{FF2B5EF4-FFF2-40B4-BE49-F238E27FC236}">
                <a16:creationId xmlns:a16="http://schemas.microsoft.com/office/drawing/2014/main" id="{F7DED122-78DA-09B6-B2F3-F8871F5764F2}"/>
              </a:ext>
            </a:extLst>
          </p:cNvPr>
          <p:cNvSpPr/>
          <p:nvPr userDrawn="1"/>
        </p:nvSpPr>
        <p:spPr>
          <a:xfrm>
            <a:off x="493861" y="5480306"/>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Placeholder 14">
            <a:extLst>
              <a:ext uri="{FF2B5EF4-FFF2-40B4-BE49-F238E27FC236}">
                <a16:creationId xmlns:a16="http://schemas.microsoft.com/office/drawing/2014/main" id="{4F7BE5B7-77F7-B76C-1BFC-3B53741AEF62}"/>
              </a:ext>
            </a:extLst>
          </p:cNvPr>
          <p:cNvSpPr>
            <a:spLocks noGrp="1"/>
          </p:cNvSpPr>
          <p:nvPr userDrawn="1">
            <p:ph type="body" sz="quarter" idx="11"/>
          </p:nvPr>
        </p:nvSpPr>
        <p:spPr>
          <a:xfrm>
            <a:off x="1010918" y="5471974"/>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19" name="Oval 18">
            <a:extLst>
              <a:ext uri="{FF2B5EF4-FFF2-40B4-BE49-F238E27FC236}">
                <a16:creationId xmlns:a16="http://schemas.microsoft.com/office/drawing/2014/main" id="{B4647208-B6DB-A757-B6D5-DFB9F37DDC7E}"/>
              </a:ext>
            </a:extLst>
          </p:cNvPr>
          <p:cNvSpPr/>
          <p:nvPr userDrawn="1"/>
        </p:nvSpPr>
        <p:spPr>
          <a:xfrm>
            <a:off x="493861" y="6034125"/>
            <a:ext cx="340820" cy="340820"/>
          </a:xfrm>
          <a:prstGeom prst="ellipse">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 Placeholder 14">
            <a:extLst>
              <a:ext uri="{FF2B5EF4-FFF2-40B4-BE49-F238E27FC236}">
                <a16:creationId xmlns:a16="http://schemas.microsoft.com/office/drawing/2014/main" id="{A1B1BF95-4394-8695-BB0D-1D63B6EFC6CA}"/>
              </a:ext>
            </a:extLst>
          </p:cNvPr>
          <p:cNvSpPr>
            <a:spLocks noGrp="1"/>
          </p:cNvSpPr>
          <p:nvPr userDrawn="1">
            <p:ph type="body" sz="quarter" idx="12"/>
          </p:nvPr>
        </p:nvSpPr>
        <p:spPr>
          <a:xfrm>
            <a:off x="1010918" y="6022766"/>
            <a:ext cx="3678648" cy="363538"/>
          </a:xfrm>
        </p:spPr>
        <p:txBody>
          <a:bodyPr anchor="ctr">
            <a:normAutofit/>
          </a:bodyPr>
          <a:lstStyle>
            <a:lvl1pPr marL="0" indent="0">
              <a:lnSpc>
                <a:spcPct val="100000"/>
              </a:lnSpc>
              <a:spcBef>
                <a:spcPts val="0"/>
              </a:spcBef>
              <a:spcAft>
                <a:spcPts val="600"/>
              </a:spcAft>
              <a:buNone/>
              <a:defRPr sz="1200"/>
            </a:lvl1pPr>
          </a:lstStyle>
          <a:p>
            <a:pPr lvl="0"/>
            <a:endParaRPr lang="en-US"/>
          </a:p>
        </p:txBody>
      </p:sp>
      <p:sp>
        <p:nvSpPr>
          <p:cNvPr id="39" name="Picture Placeholder 38">
            <a:extLst>
              <a:ext uri="{FF2B5EF4-FFF2-40B4-BE49-F238E27FC236}">
                <a16:creationId xmlns:a16="http://schemas.microsoft.com/office/drawing/2014/main" id="{42A49950-B459-2A71-2367-E0A613981F97}"/>
              </a:ext>
            </a:extLst>
          </p:cNvPr>
          <p:cNvSpPr>
            <a:spLocks noGrp="1"/>
          </p:cNvSpPr>
          <p:nvPr userDrawn="1">
            <p:ph type="pic" sz="quarter" idx="13" hasCustomPrompt="1"/>
          </p:nvPr>
        </p:nvSpPr>
        <p:spPr>
          <a:xfrm>
            <a:off x="528310" y="4959738"/>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2" name="Picture Placeholder 41">
            <a:extLst>
              <a:ext uri="{FF2B5EF4-FFF2-40B4-BE49-F238E27FC236}">
                <a16:creationId xmlns:a16="http://schemas.microsoft.com/office/drawing/2014/main" id="{DB7F8586-8863-F6C6-5561-99C168EBF4DA}"/>
              </a:ext>
            </a:extLst>
          </p:cNvPr>
          <p:cNvSpPr>
            <a:spLocks noGrp="1"/>
          </p:cNvSpPr>
          <p:nvPr userDrawn="1">
            <p:ph type="pic" sz="quarter" idx="14" hasCustomPrompt="1"/>
          </p:nvPr>
        </p:nvSpPr>
        <p:spPr>
          <a:xfrm>
            <a:off x="528310" y="5516146"/>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44" name="Picture Placeholder 43">
            <a:extLst>
              <a:ext uri="{FF2B5EF4-FFF2-40B4-BE49-F238E27FC236}">
                <a16:creationId xmlns:a16="http://schemas.microsoft.com/office/drawing/2014/main" id="{A5507DB7-B020-3CFE-C3B4-A2F5FC627A2A}"/>
              </a:ext>
            </a:extLst>
          </p:cNvPr>
          <p:cNvSpPr>
            <a:spLocks noGrp="1"/>
          </p:cNvSpPr>
          <p:nvPr userDrawn="1">
            <p:ph type="pic" sz="quarter" idx="15" hasCustomPrompt="1"/>
          </p:nvPr>
        </p:nvSpPr>
        <p:spPr>
          <a:xfrm>
            <a:off x="528310" y="6062999"/>
            <a:ext cx="274320" cy="274320"/>
          </a:xfrm>
          <a:custGeom>
            <a:avLst/>
            <a:gdLst>
              <a:gd name="connsiteX0" fmla="*/ 137160 w 274320"/>
              <a:gd name="connsiteY0" fmla="*/ 0 h 274320"/>
              <a:gd name="connsiteX1" fmla="*/ 274320 w 274320"/>
              <a:gd name="connsiteY1" fmla="*/ 137160 h 274320"/>
              <a:gd name="connsiteX2" fmla="*/ 137160 w 274320"/>
              <a:gd name="connsiteY2" fmla="*/ 274320 h 274320"/>
              <a:gd name="connsiteX3" fmla="*/ 0 w 274320"/>
              <a:gd name="connsiteY3" fmla="*/ 137160 h 274320"/>
              <a:gd name="connsiteX4" fmla="*/ 137160 w 274320"/>
              <a:gd name="connsiteY4" fmla="*/ 0 h 27432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74320" h="274320">
                <a:moveTo>
                  <a:pt x="137160" y="0"/>
                </a:moveTo>
                <a:cubicBezTo>
                  <a:pt x="212911" y="0"/>
                  <a:pt x="274320" y="61409"/>
                  <a:pt x="274320" y="137160"/>
                </a:cubicBezTo>
                <a:cubicBezTo>
                  <a:pt x="274320" y="212911"/>
                  <a:pt x="212911" y="274320"/>
                  <a:pt x="137160" y="274320"/>
                </a:cubicBezTo>
                <a:cubicBezTo>
                  <a:pt x="61409" y="274320"/>
                  <a:pt x="0" y="212911"/>
                  <a:pt x="0" y="137160"/>
                </a:cubicBezTo>
                <a:cubicBezTo>
                  <a:pt x="0" y="61409"/>
                  <a:pt x="61409" y="0"/>
                  <a:pt x="137160" y="0"/>
                </a:cubicBezTo>
                <a:close/>
              </a:path>
            </a:pathLst>
          </a:custGeom>
        </p:spPr>
        <p:txBody>
          <a:bodyPr wrap="square" lIns="0" tIns="0" rIns="0" bIns="0" anchor="ctr">
            <a:noAutofit/>
          </a:bodyPr>
          <a:lstStyle>
            <a:lvl1pPr marL="0" indent="0" algn="ctr">
              <a:buNone/>
              <a:defRPr sz="600"/>
            </a:lvl1pPr>
          </a:lstStyle>
          <a:p>
            <a:r>
              <a:rPr lang="en-US"/>
              <a:t>Icon</a:t>
            </a:r>
          </a:p>
        </p:txBody>
      </p:sp>
      <p:sp>
        <p:nvSpPr>
          <p:cNvPr id="9" name="Title 1">
            <a:extLst>
              <a:ext uri="{FF2B5EF4-FFF2-40B4-BE49-F238E27FC236}">
                <a16:creationId xmlns:a16="http://schemas.microsoft.com/office/drawing/2014/main" id="{A3977AC8-E508-C0AA-41CB-2A6D65233C79}"/>
              </a:ext>
            </a:extLst>
          </p:cNvPr>
          <p:cNvSpPr txBox="1">
            <a:spLocks/>
          </p:cNvSpPr>
          <p:nvPr userDrawn="1"/>
        </p:nvSpPr>
        <p:spPr>
          <a:xfrm>
            <a:off x="5839098" y="5509951"/>
            <a:ext cx="5859042" cy="1090671"/>
          </a:xfrm>
          <a:prstGeom prst="rect">
            <a:avLst/>
          </a:prstGeom>
        </p:spPr>
        <p:txBody>
          <a:bodyPr anchor="ctr">
            <a:noAutofit/>
          </a:bodyPr>
          <a:lstStyle>
            <a:lvl1pPr algn="r" defTabSz="914400" rtl="0" eaLnBrk="1" latinLnBrk="0" hangingPunct="1">
              <a:lnSpc>
                <a:spcPct val="80000"/>
              </a:lnSpc>
              <a:spcBef>
                <a:spcPct val="0"/>
              </a:spcBef>
              <a:buNone/>
              <a:defRPr lang="en-US" sz="11500" kern="1200" spc="-100" baseline="0">
                <a:solidFill>
                  <a:schemeClr val="tx2"/>
                </a:solidFill>
                <a:latin typeface="Bebas Neue" panose="020B0606020202050201" pitchFamily="34" charset="77"/>
                <a:ea typeface="+mj-ea"/>
                <a:cs typeface="+mj-cs"/>
              </a:defRPr>
            </a:lvl1pPr>
          </a:lstStyle>
          <a:p>
            <a:r>
              <a:rPr lang="en-US">
                <a:solidFill>
                  <a:schemeClr val="bg1"/>
                </a:solidFill>
              </a:rPr>
              <a:t>Thank you.</a:t>
            </a:r>
          </a:p>
        </p:txBody>
      </p:sp>
    </p:spTree>
    <p:extLst>
      <p:ext uri="{BB962C8B-B14F-4D97-AF65-F5344CB8AC3E}">
        <p14:creationId xmlns:p14="http://schemas.microsoft.com/office/powerpoint/2010/main" val="36544368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1_Title - 01 Photo">
    <p:bg>
      <p:bgPr>
        <a:solidFill>
          <a:schemeClr val="bg1"/>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35004D23-5752-1996-0DFA-964A1177A0D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1AB2169D-39D3-3F6D-C9B1-0BAA5780B9BD}"/>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D62AF0C9-4D6B-B8C4-4774-FA2E124B93ED}"/>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26" name="Straight Connector 25">
            <a:extLst>
              <a:ext uri="{FF2B5EF4-FFF2-40B4-BE49-F238E27FC236}">
                <a16:creationId xmlns:a16="http://schemas.microsoft.com/office/drawing/2014/main" id="{503CCFA6-3B10-19C8-83F4-904DAE95D725}"/>
              </a:ext>
            </a:extLst>
          </p:cNvPr>
          <p:cNvCxnSpPr>
            <a:cxnSpLocks/>
          </p:cNvCxnSpPr>
          <p:nvPr userDrawn="1"/>
        </p:nvCxnSpPr>
        <p:spPr>
          <a:xfrm>
            <a:off x="493861" y="1282108"/>
            <a:ext cx="11698139" cy="0"/>
          </a:xfrm>
          <a:prstGeom prst="line">
            <a:avLst/>
          </a:prstGeom>
          <a:ln w="181229">
            <a:solidFill>
              <a:srgbClr val="0A7178"/>
            </a:solidFill>
          </a:ln>
        </p:spPr>
        <p:style>
          <a:lnRef idx="1">
            <a:schemeClr val="accent1"/>
          </a:lnRef>
          <a:fillRef idx="0">
            <a:schemeClr val="accent1"/>
          </a:fillRef>
          <a:effectRef idx="0">
            <a:schemeClr val="accent1"/>
          </a:effectRef>
          <a:fontRef idx="minor">
            <a:schemeClr val="tx1"/>
          </a:fontRef>
        </p:style>
      </p:cxnSp>
      <p:pic>
        <p:nvPicPr>
          <p:cNvPr id="27" name="Picture 26" descr="A picture containing text, sign, clipart&#10;&#10;Description automatically generated">
            <a:extLst>
              <a:ext uri="{FF2B5EF4-FFF2-40B4-BE49-F238E27FC236}">
                <a16:creationId xmlns:a16="http://schemas.microsoft.com/office/drawing/2014/main" id="{5958F4DD-BCE6-BB62-5CAE-C04FC7545C13}"/>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30" name="Title 1">
            <a:extLst>
              <a:ext uri="{FF2B5EF4-FFF2-40B4-BE49-F238E27FC236}">
                <a16:creationId xmlns:a16="http://schemas.microsoft.com/office/drawing/2014/main" id="{90202532-2A91-B8C6-E973-8E56D75E3808}"/>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accent2"/>
                </a:solidFill>
                <a:latin typeface="Bebas Neue" panose="020B0606020202050201" pitchFamily="34" charset="77"/>
              </a:defRPr>
            </a:lvl1pPr>
          </a:lstStyle>
          <a:p>
            <a:r>
              <a:rPr lang="en-US"/>
              <a:t>Click to edit</a:t>
            </a:r>
          </a:p>
        </p:txBody>
      </p:sp>
      <p:sp>
        <p:nvSpPr>
          <p:cNvPr id="31" name="Text Placeholder 29">
            <a:extLst>
              <a:ext uri="{FF2B5EF4-FFF2-40B4-BE49-F238E27FC236}">
                <a16:creationId xmlns:a16="http://schemas.microsoft.com/office/drawing/2014/main" id="{97AA2D4C-44E8-B224-A620-1FBD7412E21E}"/>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accent2"/>
                </a:solidFill>
                <a:latin typeface="Poppins" pitchFamily="2" charset="77"/>
                <a:cs typeface="Poppins" pitchFamily="2" charset="77"/>
              </a:defRPr>
            </a:lvl1pPr>
            <a:lvl2pPr>
              <a:buNone/>
              <a:defRPr/>
            </a:lvl2pPr>
          </a:lstStyle>
          <a:p>
            <a:pPr lvl="0"/>
            <a:r>
              <a:rPr lang="en-US"/>
              <a:t>Subhead – Click to edit</a:t>
            </a:r>
          </a:p>
        </p:txBody>
      </p:sp>
      <p:sp>
        <p:nvSpPr>
          <p:cNvPr id="2" name="Freeform 1">
            <a:extLst>
              <a:ext uri="{FF2B5EF4-FFF2-40B4-BE49-F238E27FC236}">
                <a16:creationId xmlns:a16="http://schemas.microsoft.com/office/drawing/2014/main" id="{7FE41E2F-7EA6-B7A1-B972-38F1D292C7D9}"/>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bg2"/>
          </a:solidFill>
        </p:spPr>
        <p:txBody>
          <a:bodyPr wrap="square" anchor="ctr">
            <a:noAutofit/>
          </a:bodyPr>
          <a:lstStyle>
            <a:lvl1pPr marL="0" indent="0" algn="ctr">
              <a:buNone/>
              <a:defRPr>
                <a:solidFill>
                  <a:schemeClr val="tx1"/>
                </a:solidFill>
              </a:defRPr>
            </a:lvl1pPr>
          </a:lstStyle>
          <a:p>
            <a:endParaRPr lang="en-US"/>
          </a:p>
        </p:txBody>
      </p:sp>
    </p:spTree>
    <p:extLst>
      <p:ext uri="{BB962C8B-B14F-4D97-AF65-F5344CB8AC3E}">
        <p14:creationId xmlns:p14="http://schemas.microsoft.com/office/powerpoint/2010/main" val="1922117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Title - 02">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Tree>
    <p:extLst>
      <p:ext uri="{BB962C8B-B14F-4D97-AF65-F5344CB8AC3E}">
        <p14:creationId xmlns:p14="http://schemas.microsoft.com/office/powerpoint/2010/main" val="1470716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Title - 02 Photo">
    <p:bg>
      <p:bgPr>
        <a:solidFill>
          <a:schemeClr val="tx2"/>
        </a:solidFill>
        <a:effectLst/>
      </p:bgPr>
    </p:bg>
    <p:spTree>
      <p:nvGrpSpPr>
        <p:cNvPr id="1" name=""/>
        <p:cNvGrpSpPr/>
        <p:nvPr/>
      </p:nvGrpSpPr>
      <p:grpSpPr>
        <a:xfrm>
          <a:off x="0" y="0"/>
          <a:ext cx="0" cy="0"/>
          <a:chOff x="0" y="0"/>
          <a:chExt cx="0" cy="0"/>
        </a:xfrm>
      </p:grpSpPr>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2"/>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13131971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1_Title - 02 Photo">
    <p:bg>
      <p:bgPr>
        <a:solidFill>
          <a:schemeClr val="tx2"/>
        </a:solidFill>
        <a:effectLst/>
      </p:bgPr>
    </p:bg>
    <p:spTree>
      <p:nvGrpSpPr>
        <p:cNvPr id="1" name=""/>
        <p:cNvGrpSpPr/>
        <p:nvPr/>
      </p:nvGrpSpPr>
      <p:grpSpPr>
        <a:xfrm>
          <a:off x="0" y="0"/>
          <a:ext cx="0" cy="0"/>
          <a:chOff x="0" y="0"/>
          <a:chExt cx="0" cy="0"/>
        </a:xfrm>
      </p:grpSpPr>
      <p:pic>
        <p:nvPicPr>
          <p:cNvPr id="3" name="Graphic 2">
            <a:extLst>
              <a:ext uri="{FF2B5EF4-FFF2-40B4-BE49-F238E27FC236}">
                <a16:creationId xmlns:a16="http://schemas.microsoft.com/office/drawing/2014/main" id="{FD76E079-7BD1-E2BA-6FDE-082EE232F9AC}"/>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3EA6593A-E5DA-15A6-6983-D02CA85935E3}"/>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F0893AA7-D07D-6D88-8F0C-7F75693B342F}"/>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cxnSp>
        <p:nvCxnSpPr>
          <p:cNvPr id="9" name="Straight Connector 8">
            <a:extLst>
              <a:ext uri="{FF2B5EF4-FFF2-40B4-BE49-F238E27FC236}">
                <a16:creationId xmlns:a16="http://schemas.microsoft.com/office/drawing/2014/main" id="{9C7D6C73-0BB8-26F0-AB84-88774821D9CA}"/>
              </a:ext>
            </a:extLst>
          </p:cNvPr>
          <p:cNvCxnSpPr>
            <a:cxnSpLocks/>
          </p:cNvCxnSpPr>
          <p:nvPr userDrawn="1"/>
        </p:nvCxnSpPr>
        <p:spPr>
          <a:xfrm>
            <a:off x="493861" y="1282108"/>
            <a:ext cx="11698139" cy="0"/>
          </a:xfrm>
          <a:prstGeom prst="line">
            <a:avLst/>
          </a:prstGeom>
          <a:ln w="181229">
            <a:gradFill flip="none" rotWithShape="1">
              <a:gsLst>
                <a:gs pos="28000">
                  <a:srgbClr val="0A7178"/>
                </a:gs>
                <a:gs pos="81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pic>
        <p:nvPicPr>
          <p:cNvPr id="10" name="Picture 9" descr="A picture containing text, sign, clipart&#10;&#10;Description automatically generated">
            <a:extLst>
              <a:ext uri="{FF2B5EF4-FFF2-40B4-BE49-F238E27FC236}">
                <a16:creationId xmlns:a16="http://schemas.microsoft.com/office/drawing/2014/main" id="{76C8341A-B203-9BCA-4F67-D8C200A622B8}"/>
              </a:ext>
            </a:extLst>
          </p:cNvPr>
          <p:cNvPicPr>
            <a:picLocks noChangeAspect="1"/>
          </p:cNvPicPr>
          <p:nvPr userDrawn="1"/>
        </p:nvPicPr>
        <p:blipFill>
          <a:blip r:embed="rId4"/>
          <a:stretch>
            <a:fillRect/>
          </a:stretch>
        </p:blipFill>
        <p:spPr>
          <a:xfrm>
            <a:off x="493861" y="639385"/>
            <a:ext cx="2615100" cy="730957"/>
          </a:xfrm>
          <a:prstGeom prst="rect">
            <a:avLst/>
          </a:prstGeom>
        </p:spPr>
      </p:pic>
      <p:sp>
        <p:nvSpPr>
          <p:cNvPr id="11" name="Title 1">
            <a:extLst>
              <a:ext uri="{FF2B5EF4-FFF2-40B4-BE49-F238E27FC236}">
                <a16:creationId xmlns:a16="http://schemas.microsoft.com/office/drawing/2014/main" id="{B6BD9F2A-4232-5B0D-A1E2-6138B8699603}"/>
              </a:ext>
            </a:extLst>
          </p:cNvPr>
          <p:cNvSpPr>
            <a:spLocks noGrp="1"/>
          </p:cNvSpPr>
          <p:nvPr>
            <p:ph type="ctrTitle"/>
          </p:nvPr>
        </p:nvSpPr>
        <p:spPr>
          <a:xfrm>
            <a:off x="493861" y="4718151"/>
            <a:ext cx="7376564" cy="857741"/>
          </a:xfrm>
        </p:spPr>
        <p:txBody>
          <a:bodyPr bIns="0" anchor="b">
            <a:noAutofit/>
          </a:bodyPr>
          <a:lstStyle>
            <a:lvl1pPr algn="l">
              <a:defRPr sz="6000" spc="-100" baseline="0">
                <a:solidFill>
                  <a:schemeClr val="bg1"/>
                </a:solidFill>
                <a:latin typeface="Bebas Neue" panose="020B0606020202050201" pitchFamily="34" charset="77"/>
              </a:defRPr>
            </a:lvl1pPr>
          </a:lstStyle>
          <a:p>
            <a:r>
              <a:rPr lang="en-US"/>
              <a:t>Click to edit</a:t>
            </a:r>
          </a:p>
        </p:txBody>
      </p:sp>
      <p:sp>
        <p:nvSpPr>
          <p:cNvPr id="12" name="Text Placeholder 29">
            <a:extLst>
              <a:ext uri="{FF2B5EF4-FFF2-40B4-BE49-F238E27FC236}">
                <a16:creationId xmlns:a16="http://schemas.microsoft.com/office/drawing/2014/main" id="{057A373F-D0CF-14B1-4335-3051DF16E6D1}"/>
              </a:ext>
            </a:extLst>
          </p:cNvPr>
          <p:cNvSpPr>
            <a:spLocks noGrp="1"/>
          </p:cNvSpPr>
          <p:nvPr>
            <p:ph type="body" sz="quarter" idx="11" hasCustomPrompt="1"/>
          </p:nvPr>
        </p:nvSpPr>
        <p:spPr>
          <a:xfrm>
            <a:off x="493861" y="5616409"/>
            <a:ext cx="7376565" cy="622722"/>
          </a:xfrm>
        </p:spPr>
        <p:txBody>
          <a:bodyPr>
            <a:normAutofit/>
          </a:bodyPr>
          <a:lstStyle>
            <a:lvl1pPr marL="0" indent="0">
              <a:buNone/>
              <a:defRPr sz="1800" b="1">
                <a:solidFill>
                  <a:schemeClr val="bg1"/>
                </a:solidFill>
                <a:latin typeface="Poppins" pitchFamily="2" charset="77"/>
                <a:cs typeface="Poppins" pitchFamily="2" charset="77"/>
              </a:defRPr>
            </a:lvl1pPr>
            <a:lvl2pPr>
              <a:buNone/>
              <a:defRPr/>
            </a:lvl2pPr>
          </a:lstStyle>
          <a:p>
            <a:pPr lvl="0"/>
            <a:r>
              <a:rPr lang="en-US"/>
              <a:t>Subhead – Click to edit</a:t>
            </a:r>
          </a:p>
        </p:txBody>
      </p:sp>
      <p:pic>
        <p:nvPicPr>
          <p:cNvPr id="2" name="Picture 1" descr="A picture containing text, sign, clipart&#10;&#10;Description automatically generated">
            <a:extLst>
              <a:ext uri="{FF2B5EF4-FFF2-40B4-BE49-F238E27FC236}">
                <a16:creationId xmlns:a16="http://schemas.microsoft.com/office/drawing/2014/main" id="{14BAF55C-3136-58E4-EF2B-22BEF361E776}"/>
              </a:ext>
            </a:extLst>
          </p:cNvPr>
          <p:cNvPicPr>
            <a:picLocks noChangeAspect="1"/>
          </p:cNvPicPr>
          <p:nvPr userDrawn="1"/>
        </p:nvPicPr>
        <p:blipFill rotWithShape="1">
          <a:blip r:embed="rId5">
            <a:extLst>
              <a:ext uri="{BEBA8EAE-BF5A-486C-A8C5-ECC9F3942E4B}">
                <a14:imgProps xmlns:a14="http://schemas.microsoft.com/office/drawing/2010/main">
                  <a14:imgLayer r:embed="rId6">
                    <a14:imgEffect>
                      <a14:brightnessContrast bright="100000"/>
                    </a14:imgEffect>
                  </a14:imgLayer>
                </a14:imgProps>
              </a:ext>
            </a:extLst>
          </a:blip>
          <a:srcRect t="1" b="30703"/>
          <a:stretch/>
        </p:blipFill>
        <p:spPr>
          <a:xfrm>
            <a:off x="493861" y="639971"/>
            <a:ext cx="2615100" cy="506535"/>
          </a:xfrm>
          <a:prstGeom prst="rect">
            <a:avLst/>
          </a:prstGeom>
        </p:spPr>
      </p:pic>
      <p:sp>
        <p:nvSpPr>
          <p:cNvPr id="13" name="Freeform 12">
            <a:extLst>
              <a:ext uri="{FF2B5EF4-FFF2-40B4-BE49-F238E27FC236}">
                <a16:creationId xmlns:a16="http://schemas.microsoft.com/office/drawing/2014/main" id="{7961236F-D4DD-96C4-071F-CC3A8381FACB}"/>
              </a:ext>
            </a:extLst>
          </p:cNvPr>
          <p:cNvSpPr>
            <a:spLocks noGrp="1"/>
          </p:cNvSpPr>
          <p:nvPr>
            <p:ph type="pic" sz="quarter" idx="12"/>
          </p:nvPr>
        </p:nvSpPr>
        <p:spPr>
          <a:xfrm>
            <a:off x="8229599" y="0"/>
            <a:ext cx="3962401" cy="6858000"/>
          </a:xfrm>
          <a:custGeom>
            <a:avLst/>
            <a:gdLst>
              <a:gd name="connsiteX0" fmla="*/ 495512 w 3962401"/>
              <a:gd name="connsiteY0" fmla="*/ 1369832 h 6858000"/>
              <a:gd name="connsiteX1" fmla="*/ 3962401 w 3962401"/>
              <a:gd name="connsiteY1" fmla="*/ 1369832 h 6858000"/>
              <a:gd name="connsiteX2" fmla="*/ 3962401 w 3962401"/>
              <a:gd name="connsiteY2" fmla="*/ 6858000 h 6858000"/>
              <a:gd name="connsiteX3" fmla="*/ 1537489 w 3962401"/>
              <a:gd name="connsiteY3" fmla="*/ 6858000 h 6858000"/>
              <a:gd name="connsiteX4" fmla="*/ 1537489 w 3962401"/>
              <a:gd name="connsiteY4" fmla="*/ 6857999 h 6858000"/>
              <a:gd name="connsiteX5" fmla="*/ 1549519 w 3962401"/>
              <a:gd name="connsiteY5" fmla="*/ 6857999 h 6858000"/>
              <a:gd name="connsiteX6" fmla="*/ 1537489 w 3962401"/>
              <a:gd name="connsiteY6" fmla="*/ 6847578 h 6858000"/>
              <a:gd name="connsiteX7" fmla="*/ 1537489 w 3962401"/>
              <a:gd name="connsiteY7" fmla="*/ 6845968 h 6858000"/>
              <a:gd name="connsiteX8" fmla="*/ 1535630 w 3962401"/>
              <a:gd name="connsiteY8" fmla="*/ 6845968 h 6858000"/>
              <a:gd name="connsiteX9" fmla="*/ 1497891 w 3962401"/>
              <a:gd name="connsiteY9" fmla="*/ 6813277 h 6858000"/>
              <a:gd name="connsiteX10" fmla="*/ 0 w 3962401"/>
              <a:gd name="connsiteY10" fmla="*/ 3429000 h 6858000"/>
              <a:gd name="connsiteX11" fmla="*/ 403876 w 3962401"/>
              <a:gd name="connsiteY11" fmla="*/ 1547455 h 6858000"/>
              <a:gd name="connsiteX12" fmla="*/ 1549520 w 3962401"/>
              <a:gd name="connsiteY12" fmla="*/ 0 h 6858000"/>
              <a:gd name="connsiteX13" fmla="*/ 3962401 w 3962401"/>
              <a:gd name="connsiteY13" fmla="*/ 0 h 6858000"/>
              <a:gd name="connsiteX14" fmla="*/ 3962401 w 3962401"/>
              <a:gd name="connsiteY14" fmla="*/ 1196096 h 6858000"/>
              <a:gd name="connsiteX15" fmla="*/ 585144 w 3962401"/>
              <a:gd name="connsiteY15" fmla="*/ 1196096 h 6858000"/>
              <a:gd name="connsiteX16" fmla="*/ 619570 w 3962401"/>
              <a:gd name="connsiteY16" fmla="*/ 1129367 h 6858000"/>
              <a:gd name="connsiteX17" fmla="*/ 1497891 w 3962401"/>
              <a:gd name="connsiteY17" fmla="*/ 44722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3962401" h="6858000">
                <a:moveTo>
                  <a:pt x="495512" y="1369832"/>
                </a:moveTo>
                <a:lnTo>
                  <a:pt x="3962401" y="1369832"/>
                </a:lnTo>
                <a:lnTo>
                  <a:pt x="3962401" y="6858000"/>
                </a:lnTo>
                <a:lnTo>
                  <a:pt x="1537489" y="6858000"/>
                </a:lnTo>
                <a:lnTo>
                  <a:pt x="1537489" y="6857999"/>
                </a:lnTo>
                <a:lnTo>
                  <a:pt x="1549519" y="6857999"/>
                </a:lnTo>
                <a:lnTo>
                  <a:pt x="1537489" y="6847578"/>
                </a:lnTo>
                <a:lnTo>
                  <a:pt x="1537489" y="6845968"/>
                </a:lnTo>
                <a:lnTo>
                  <a:pt x="1535630" y="6845968"/>
                </a:lnTo>
                <a:lnTo>
                  <a:pt x="1497891" y="6813277"/>
                </a:lnTo>
                <a:cubicBezTo>
                  <a:pt x="577705" y="5976931"/>
                  <a:pt x="0" y="4770431"/>
                  <a:pt x="0" y="3429000"/>
                </a:cubicBezTo>
                <a:cubicBezTo>
                  <a:pt x="0" y="2758285"/>
                  <a:pt x="144426" y="2121302"/>
                  <a:pt x="403876" y="1547455"/>
                </a:cubicBezTo>
                <a:close/>
                <a:moveTo>
                  <a:pt x="1549520" y="0"/>
                </a:moveTo>
                <a:lnTo>
                  <a:pt x="3962401" y="0"/>
                </a:lnTo>
                <a:lnTo>
                  <a:pt x="3962401" y="1196096"/>
                </a:lnTo>
                <a:lnTo>
                  <a:pt x="585144" y="1196096"/>
                </a:lnTo>
                <a:lnTo>
                  <a:pt x="619570" y="1129367"/>
                </a:lnTo>
                <a:cubicBezTo>
                  <a:pt x="855913" y="724035"/>
                  <a:pt x="1152821" y="358352"/>
                  <a:pt x="1497891" y="44722"/>
                </a:cubicBezTo>
                <a:close/>
              </a:path>
            </a:pathLst>
          </a:custGeom>
          <a:solidFill>
            <a:schemeClr val="tx2"/>
          </a:solidFill>
        </p:spPr>
        <p:txBody>
          <a:bodyPr wrap="square" anchor="ctr">
            <a:noAutofit/>
          </a:bodyPr>
          <a:lstStyle>
            <a:lvl1pPr marL="0" indent="0" algn="ctr">
              <a:buNone/>
              <a:defRPr>
                <a:solidFill>
                  <a:schemeClr val="bg1"/>
                </a:solidFill>
              </a:defRPr>
            </a:lvl1pPr>
          </a:lstStyle>
          <a:p>
            <a:endParaRPr lang="en-US"/>
          </a:p>
        </p:txBody>
      </p:sp>
    </p:spTree>
    <p:extLst>
      <p:ext uri="{BB962C8B-B14F-4D97-AF65-F5344CB8AC3E}">
        <p14:creationId xmlns:p14="http://schemas.microsoft.com/office/powerpoint/2010/main" val="30621901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Section Header - 03">
    <p:bg>
      <p:bgPr>
        <a:solidFill>
          <a:schemeClr val="accent3">
            <a:lumMod val="20000"/>
            <a:lumOff val="80000"/>
          </a:schemeClr>
        </a:solidFill>
        <a:effectLst/>
      </p:bgPr>
    </p:bg>
    <p:spTree>
      <p:nvGrpSpPr>
        <p:cNvPr id="1" name=""/>
        <p:cNvGrpSpPr/>
        <p:nvPr/>
      </p:nvGrpSpPr>
      <p:grpSpPr>
        <a:xfrm>
          <a:off x="0" y="0"/>
          <a:ext cx="0" cy="0"/>
          <a:chOff x="0" y="0"/>
          <a:chExt cx="0" cy="0"/>
        </a:xfrm>
      </p:grpSpPr>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2"/>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04746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1_Section Header - 03">
    <p:bg>
      <p:bgPr>
        <a:solidFill>
          <a:schemeClr val="accent3">
            <a:lumMod val="40000"/>
            <a:lumOff val="60000"/>
          </a:schemeClr>
        </a:solidFill>
        <a:effectLst/>
      </p:bgPr>
    </p:bg>
    <p:spTree>
      <p:nvGrpSpPr>
        <p:cNvPr id="1" name=""/>
        <p:cNvGrpSpPr/>
        <p:nvPr/>
      </p:nvGrpSpPr>
      <p:grpSpPr>
        <a:xfrm>
          <a:off x="0" y="0"/>
          <a:ext cx="0" cy="0"/>
          <a:chOff x="0" y="0"/>
          <a:chExt cx="0" cy="0"/>
        </a:xfrm>
      </p:grpSpPr>
      <p:sp>
        <p:nvSpPr>
          <p:cNvPr id="2" name="Freeform 8">
            <a:extLst>
              <a:ext uri="{FF2B5EF4-FFF2-40B4-BE49-F238E27FC236}">
                <a16:creationId xmlns:a16="http://schemas.microsoft.com/office/drawing/2014/main" id="{406D4257-5AE1-CDEB-BA53-D829765B7733}"/>
              </a:ext>
            </a:extLst>
          </p:cNvPr>
          <p:cNvSpPr/>
          <p:nvPr userDrawn="1"/>
        </p:nvSpPr>
        <p:spPr>
          <a:xfrm>
            <a:off x="0" y="0"/>
            <a:ext cx="9779120" cy="6857999"/>
          </a:xfrm>
          <a:custGeom>
            <a:avLst/>
            <a:gdLst>
              <a:gd name="connsiteX0" fmla="*/ 0 w 9779120"/>
              <a:gd name="connsiteY0" fmla="*/ 0 h 6857999"/>
              <a:gd name="connsiteX1" fmla="*/ 9779119 w 9779120"/>
              <a:gd name="connsiteY1" fmla="*/ 0 h 6857999"/>
              <a:gd name="connsiteX2" fmla="*/ 9727491 w 9779120"/>
              <a:gd name="connsiteY2" fmla="*/ 44722 h 6857999"/>
              <a:gd name="connsiteX3" fmla="*/ 8229600 w 9779120"/>
              <a:gd name="connsiteY3" fmla="*/ 3428999 h 6857999"/>
              <a:gd name="connsiteX4" fmla="*/ 9727491 w 9779120"/>
              <a:gd name="connsiteY4" fmla="*/ 6813277 h 6857999"/>
              <a:gd name="connsiteX5" fmla="*/ 9779120 w 9779120"/>
              <a:gd name="connsiteY5" fmla="*/ 6857999 h 6857999"/>
              <a:gd name="connsiteX6" fmla="*/ 0 w 9779120"/>
              <a:gd name="connsiteY6" fmla="*/ 6857999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779120" h="6857999">
                <a:moveTo>
                  <a:pt x="0" y="0"/>
                </a:moveTo>
                <a:lnTo>
                  <a:pt x="9779119" y="0"/>
                </a:lnTo>
                <a:lnTo>
                  <a:pt x="9727491" y="44722"/>
                </a:lnTo>
                <a:cubicBezTo>
                  <a:pt x="8807305" y="881068"/>
                  <a:pt x="8229600" y="2087568"/>
                  <a:pt x="8229600" y="3428999"/>
                </a:cubicBezTo>
                <a:cubicBezTo>
                  <a:pt x="8229600" y="4770430"/>
                  <a:pt x="8807305" y="5976930"/>
                  <a:pt x="9727491" y="6813277"/>
                </a:cubicBezTo>
                <a:lnTo>
                  <a:pt x="9779120" y="6857999"/>
                </a:lnTo>
                <a:lnTo>
                  <a:pt x="0" y="6857999"/>
                </a:lnTo>
                <a:close/>
              </a:path>
            </a:pathLst>
          </a:cu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pic>
        <p:nvPicPr>
          <p:cNvPr id="3" name="Graphic 2">
            <a:extLst>
              <a:ext uri="{FF2B5EF4-FFF2-40B4-BE49-F238E27FC236}">
                <a16:creationId xmlns:a16="http://schemas.microsoft.com/office/drawing/2014/main" id="{8E5E1CA6-313A-945B-CC57-EF9A26236E4A}"/>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b="47208"/>
          <a:stretch/>
        </p:blipFill>
        <p:spPr>
          <a:xfrm>
            <a:off x="6919575" y="5595172"/>
            <a:ext cx="2413973" cy="1274384"/>
          </a:xfrm>
          <a:prstGeom prst="rect">
            <a:avLst/>
          </a:prstGeom>
        </p:spPr>
      </p:pic>
      <p:pic>
        <p:nvPicPr>
          <p:cNvPr id="4" name="Graphic 3">
            <a:extLst>
              <a:ext uri="{FF2B5EF4-FFF2-40B4-BE49-F238E27FC236}">
                <a16:creationId xmlns:a16="http://schemas.microsoft.com/office/drawing/2014/main" id="{FB2C31B9-2F2D-5F24-C428-E245E7E4384A}"/>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6844625" y="283880"/>
            <a:ext cx="1702023" cy="1702023"/>
          </a:xfrm>
          <a:prstGeom prst="rect">
            <a:avLst/>
          </a:prstGeom>
        </p:spPr>
      </p:pic>
      <p:pic>
        <p:nvPicPr>
          <p:cNvPr id="5" name="Graphic 4">
            <a:extLst>
              <a:ext uri="{FF2B5EF4-FFF2-40B4-BE49-F238E27FC236}">
                <a16:creationId xmlns:a16="http://schemas.microsoft.com/office/drawing/2014/main" id="{CAE75C4B-50DD-8E3C-D799-3D58E6588ED6}"/>
              </a:ext>
            </a:extLst>
          </p:cNvPr>
          <p:cNvPicPr>
            <a:picLocks noChangeAspect="1"/>
          </p:cNvPicPr>
          <p:nvPr userDrawn="1"/>
        </p:nvPicPr>
        <p:blipFill rotWithShape="1">
          <a:blip r:embed="rId2">
            <a:extLst>
              <a:ext uri="{96DAC541-7B7A-43D3-8B79-37D633B846F1}">
                <asvg:svgBlip xmlns:asvg="http://schemas.microsoft.com/office/drawing/2016/SVG/main" r:embed="rId3"/>
              </a:ext>
            </a:extLst>
          </a:blip>
          <a:srcRect t="49926" b="1"/>
          <a:stretch/>
        </p:blipFill>
        <p:spPr>
          <a:xfrm>
            <a:off x="7989900" y="-12927"/>
            <a:ext cx="990866" cy="496161"/>
          </a:xfrm>
          <a:prstGeom prst="rect">
            <a:avLst/>
          </a:prstGeom>
        </p:spPr>
      </p:pic>
      <p:pic>
        <p:nvPicPr>
          <p:cNvPr id="16" name="Picture 15" descr="A picture containing text, sign, clipart&#10;&#10;Description automatically generated">
            <a:extLst>
              <a:ext uri="{FF2B5EF4-FFF2-40B4-BE49-F238E27FC236}">
                <a16:creationId xmlns:a16="http://schemas.microsoft.com/office/drawing/2014/main" id="{598A0CBF-F1B1-DED7-62B2-72DE59276A3A}"/>
              </a:ext>
            </a:extLst>
          </p:cNvPr>
          <p:cNvPicPr>
            <a:picLocks noChangeAspect="1"/>
          </p:cNvPicPr>
          <p:nvPr userDrawn="1"/>
        </p:nvPicPr>
        <p:blipFill>
          <a:blip r:embed="rId4"/>
          <a:stretch>
            <a:fillRect/>
          </a:stretch>
        </p:blipFill>
        <p:spPr>
          <a:xfrm>
            <a:off x="950381" y="941389"/>
            <a:ext cx="1357396" cy="379411"/>
          </a:xfrm>
          <a:prstGeom prst="rect">
            <a:avLst/>
          </a:prstGeom>
        </p:spPr>
      </p:pic>
      <p:sp>
        <p:nvSpPr>
          <p:cNvPr id="23" name="Title 1">
            <a:extLst>
              <a:ext uri="{FF2B5EF4-FFF2-40B4-BE49-F238E27FC236}">
                <a16:creationId xmlns:a16="http://schemas.microsoft.com/office/drawing/2014/main" id="{96CDF935-B817-535D-F83D-336DACB9437F}"/>
              </a:ext>
            </a:extLst>
          </p:cNvPr>
          <p:cNvSpPr>
            <a:spLocks noGrp="1"/>
          </p:cNvSpPr>
          <p:nvPr>
            <p:ph type="title"/>
          </p:nvPr>
        </p:nvSpPr>
        <p:spPr>
          <a:xfrm>
            <a:off x="493861" y="1709738"/>
            <a:ext cx="6297613" cy="2852737"/>
          </a:xfrm>
        </p:spPr>
        <p:txBody>
          <a:bodyPr anchor="b">
            <a:normAutofit/>
          </a:bodyPr>
          <a:lstStyle>
            <a:lvl1pPr>
              <a:defRPr sz="6000">
                <a:solidFill>
                  <a:schemeClr val="accent2"/>
                </a:solidFill>
              </a:defRPr>
            </a:lvl1pPr>
          </a:lstStyle>
          <a:p>
            <a:r>
              <a:rPr lang="en-US"/>
              <a:t>Click to edit Master title style</a:t>
            </a:r>
          </a:p>
        </p:txBody>
      </p:sp>
      <p:sp>
        <p:nvSpPr>
          <p:cNvPr id="24" name="Text Placeholder 2">
            <a:extLst>
              <a:ext uri="{FF2B5EF4-FFF2-40B4-BE49-F238E27FC236}">
                <a16:creationId xmlns:a16="http://schemas.microsoft.com/office/drawing/2014/main" id="{CB1E6398-9EB8-E240-A053-E01529434278}"/>
              </a:ext>
            </a:extLst>
          </p:cNvPr>
          <p:cNvSpPr>
            <a:spLocks noGrp="1"/>
          </p:cNvSpPr>
          <p:nvPr>
            <p:ph type="body" idx="1"/>
          </p:nvPr>
        </p:nvSpPr>
        <p:spPr>
          <a:xfrm>
            <a:off x="493861" y="4589464"/>
            <a:ext cx="6297613" cy="9210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cxnSp>
        <p:nvCxnSpPr>
          <p:cNvPr id="25" name="Straight Connector 24">
            <a:extLst>
              <a:ext uri="{FF2B5EF4-FFF2-40B4-BE49-F238E27FC236}">
                <a16:creationId xmlns:a16="http://schemas.microsoft.com/office/drawing/2014/main" id="{59C788BD-77D3-198C-CB11-6641A167486B}"/>
              </a:ext>
            </a:extLst>
          </p:cNvPr>
          <p:cNvCxnSpPr>
            <a:cxnSpLocks/>
          </p:cNvCxnSpPr>
          <p:nvPr userDrawn="1"/>
        </p:nvCxnSpPr>
        <p:spPr>
          <a:xfrm>
            <a:off x="612392" y="5710416"/>
            <a:ext cx="11579608" cy="0"/>
          </a:xfrm>
          <a:prstGeom prst="line">
            <a:avLst/>
          </a:prstGeom>
          <a:ln w="181229">
            <a:solidFill>
              <a:schemeClr val="accent2"/>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36877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Section Header - 04">
    <p:bg>
      <p:bgPr>
        <a:solidFill>
          <a:schemeClr val="tx2"/>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CA0CA2-F784-8532-3918-83147B8C5EF4}"/>
              </a:ext>
            </a:extLst>
          </p:cNvPr>
          <p:cNvSpPr>
            <a:spLocks noGrp="1"/>
          </p:cNvSpPr>
          <p:nvPr>
            <p:ph type="title"/>
          </p:nvPr>
        </p:nvSpPr>
        <p:spPr>
          <a:xfrm>
            <a:off x="493861" y="1709738"/>
            <a:ext cx="6297613" cy="2852737"/>
          </a:xfrm>
        </p:spPr>
        <p:txBody>
          <a:bodyPr anchor="b">
            <a:normAutofit/>
          </a:bodyPr>
          <a:lstStyle>
            <a:lvl1pPr>
              <a:defRPr sz="6000">
                <a:solidFill>
                  <a:schemeClr val="bg1"/>
                </a:solidFill>
              </a:defRPr>
            </a:lvl1pPr>
          </a:lstStyle>
          <a:p>
            <a:r>
              <a:rPr lang="en-US"/>
              <a:t>Click to edit Master title style</a:t>
            </a:r>
          </a:p>
        </p:txBody>
      </p:sp>
      <p:sp>
        <p:nvSpPr>
          <p:cNvPr id="3" name="Text Placeholder 2">
            <a:extLst>
              <a:ext uri="{FF2B5EF4-FFF2-40B4-BE49-F238E27FC236}">
                <a16:creationId xmlns:a16="http://schemas.microsoft.com/office/drawing/2014/main" id="{C1C67947-CE29-F001-E460-C40CB630AE7A}"/>
              </a:ext>
            </a:extLst>
          </p:cNvPr>
          <p:cNvSpPr>
            <a:spLocks noGrp="1"/>
          </p:cNvSpPr>
          <p:nvPr>
            <p:ph type="body" idx="1"/>
          </p:nvPr>
        </p:nvSpPr>
        <p:spPr>
          <a:xfrm>
            <a:off x="493861" y="4589464"/>
            <a:ext cx="6297613" cy="9210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grpSp>
        <p:nvGrpSpPr>
          <p:cNvPr id="15" name="Group 14">
            <a:extLst>
              <a:ext uri="{FF2B5EF4-FFF2-40B4-BE49-F238E27FC236}">
                <a16:creationId xmlns:a16="http://schemas.microsoft.com/office/drawing/2014/main" id="{CEE858F1-D8A6-3897-C6EC-293583FB1401}"/>
              </a:ext>
            </a:extLst>
          </p:cNvPr>
          <p:cNvGrpSpPr/>
          <p:nvPr userDrawn="1"/>
        </p:nvGrpSpPr>
        <p:grpSpPr>
          <a:xfrm>
            <a:off x="950381" y="941389"/>
            <a:ext cx="1357396" cy="379411"/>
            <a:chOff x="831850" y="696162"/>
            <a:chExt cx="1754664" cy="490453"/>
          </a:xfrm>
        </p:grpSpPr>
        <p:pic>
          <p:nvPicPr>
            <p:cNvPr id="13" name="Picture 12" descr="A picture containing text, sign, clipart&#10;&#10;Description automatically generated">
              <a:extLst>
                <a:ext uri="{FF2B5EF4-FFF2-40B4-BE49-F238E27FC236}">
                  <a16:creationId xmlns:a16="http://schemas.microsoft.com/office/drawing/2014/main" id="{59C64D83-AA45-A28E-F271-82890092317F}"/>
                </a:ext>
              </a:extLst>
            </p:cNvPr>
            <p:cNvPicPr>
              <a:picLocks noChangeAspect="1"/>
            </p:cNvPicPr>
            <p:nvPr userDrawn="1"/>
          </p:nvPicPr>
          <p:blipFill>
            <a:blip r:embed="rId2"/>
            <a:stretch>
              <a:fillRect/>
            </a:stretch>
          </p:blipFill>
          <p:spPr>
            <a:xfrm>
              <a:off x="831850" y="696162"/>
              <a:ext cx="1754664" cy="490453"/>
            </a:xfrm>
            <a:prstGeom prst="rect">
              <a:avLst/>
            </a:prstGeom>
          </p:spPr>
        </p:pic>
        <p:pic>
          <p:nvPicPr>
            <p:cNvPr id="14" name="Picture 13" descr="A picture containing text, sign, clipart&#10;&#10;Description automatically generated">
              <a:extLst>
                <a:ext uri="{FF2B5EF4-FFF2-40B4-BE49-F238E27FC236}">
                  <a16:creationId xmlns:a16="http://schemas.microsoft.com/office/drawing/2014/main" id="{FB9C8C56-A689-C0D8-B422-AF2B609560DC}"/>
                </a:ext>
              </a:extLst>
            </p:cNvPr>
            <p:cNvPicPr>
              <a:picLocks noChangeAspect="1"/>
            </p:cNvPicPr>
            <p:nvPr userDrawn="1"/>
          </p:nvPicPr>
          <p:blipFill rotWithShape="1">
            <a:blip r:embed="rId3">
              <a:extLst>
                <a:ext uri="{BEBA8EAE-BF5A-486C-A8C5-ECC9F3942E4B}">
                  <a14:imgProps xmlns:a14="http://schemas.microsoft.com/office/drawing/2010/main">
                    <a14:imgLayer r:embed="rId4">
                      <a14:imgEffect>
                        <a14:brightnessContrast bright="100000"/>
                      </a14:imgEffect>
                    </a14:imgLayer>
                  </a14:imgProps>
                </a:ext>
              </a:extLst>
            </a:blip>
            <a:srcRect b="25214"/>
            <a:stretch/>
          </p:blipFill>
          <p:spPr>
            <a:xfrm>
              <a:off x="831850" y="696162"/>
              <a:ext cx="1754664" cy="366791"/>
            </a:xfrm>
            <a:prstGeom prst="rect">
              <a:avLst/>
            </a:prstGeom>
          </p:spPr>
        </p:pic>
      </p:grpSp>
      <p:cxnSp>
        <p:nvCxnSpPr>
          <p:cNvPr id="5" name="Straight Connector 4">
            <a:extLst>
              <a:ext uri="{FF2B5EF4-FFF2-40B4-BE49-F238E27FC236}">
                <a16:creationId xmlns:a16="http://schemas.microsoft.com/office/drawing/2014/main" id="{1E11DA1F-5F7B-EFF2-CB36-FA71807A4A5E}"/>
              </a:ext>
            </a:extLst>
          </p:cNvPr>
          <p:cNvCxnSpPr>
            <a:cxnSpLocks/>
          </p:cNvCxnSpPr>
          <p:nvPr userDrawn="1"/>
        </p:nvCxnSpPr>
        <p:spPr>
          <a:xfrm>
            <a:off x="612392" y="5710416"/>
            <a:ext cx="11579608" cy="0"/>
          </a:xfrm>
          <a:prstGeom prst="line">
            <a:avLst/>
          </a:prstGeom>
          <a:ln w="181229">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8065518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6091528-77BC-2E8C-5E5A-8A839DC35795}"/>
              </a:ext>
            </a:extLst>
          </p:cNvPr>
          <p:cNvSpPr>
            <a:spLocks noGrp="1"/>
          </p:cNvSpPr>
          <p:nvPr>
            <p:ph type="title"/>
          </p:nvPr>
        </p:nvSpPr>
        <p:spPr>
          <a:xfrm>
            <a:off x="838200" y="365125"/>
            <a:ext cx="10515600" cy="1325563"/>
          </a:xfrm>
          <a:prstGeom prst="rect">
            <a:avLst/>
          </a:prstGeom>
        </p:spPr>
        <p:txBody>
          <a:bodyPr anchor="ctr">
            <a:normAutofit/>
          </a:bodyPr>
          <a:lstStyle/>
          <a:p>
            <a:pPr marL="0" lvl="0"/>
            <a:r>
              <a:rPr lang="en-US"/>
              <a:t>Click to edit Master title style</a:t>
            </a:r>
          </a:p>
        </p:txBody>
      </p:sp>
      <p:sp>
        <p:nvSpPr>
          <p:cNvPr id="3" name="Text Placeholder 2">
            <a:extLst>
              <a:ext uri="{FF2B5EF4-FFF2-40B4-BE49-F238E27FC236}">
                <a16:creationId xmlns:a16="http://schemas.microsoft.com/office/drawing/2014/main" id="{6F427EA6-97E2-837E-482C-1EC81A984DE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Picture 3" descr="A picture containing text, sign, clipart&#10;&#10;Description automatically generated">
            <a:extLst>
              <a:ext uri="{FF2B5EF4-FFF2-40B4-BE49-F238E27FC236}">
                <a16:creationId xmlns:a16="http://schemas.microsoft.com/office/drawing/2014/main" id="{A4473554-4F1A-66E9-7192-C2532CFC9ED3}"/>
              </a:ext>
            </a:extLst>
          </p:cNvPr>
          <p:cNvPicPr>
            <a:picLocks noChangeAspect="1"/>
          </p:cNvPicPr>
          <p:nvPr userDrawn="1"/>
        </p:nvPicPr>
        <p:blipFill>
          <a:blip r:embed="rId25"/>
          <a:stretch>
            <a:fillRect/>
          </a:stretch>
        </p:blipFill>
        <p:spPr>
          <a:xfrm>
            <a:off x="10619875" y="381167"/>
            <a:ext cx="1172130" cy="327627"/>
          </a:xfrm>
          <a:prstGeom prst="rect">
            <a:avLst/>
          </a:prstGeom>
        </p:spPr>
      </p:pic>
    </p:spTree>
    <p:extLst>
      <p:ext uri="{BB962C8B-B14F-4D97-AF65-F5344CB8AC3E}">
        <p14:creationId xmlns:p14="http://schemas.microsoft.com/office/powerpoint/2010/main" val="4250521910"/>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6" r:id="rId3"/>
    <p:sldLayoutId id="2147483673" r:id="rId4"/>
    <p:sldLayoutId id="2147483674" r:id="rId5"/>
    <p:sldLayoutId id="2147483677" r:id="rId6"/>
    <p:sldLayoutId id="2147483667" r:id="rId7"/>
    <p:sldLayoutId id="2147483679" r:id="rId8"/>
    <p:sldLayoutId id="2147483670" r:id="rId9"/>
    <p:sldLayoutId id="2147483668" r:id="rId10"/>
    <p:sldLayoutId id="2147483678" r:id="rId11"/>
    <p:sldLayoutId id="2147483661" r:id="rId12"/>
    <p:sldLayoutId id="2147483669" r:id="rId13"/>
    <p:sldLayoutId id="2147483664" r:id="rId14"/>
    <p:sldLayoutId id="2147483665" r:id="rId15"/>
    <p:sldLayoutId id="2147483650" r:id="rId16"/>
    <p:sldLayoutId id="2147483652" r:id="rId17"/>
    <p:sldLayoutId id="2147483653" r:id="rId18"/>
    <p:sldLayoutId id="2147483662" r:id="rId19"/>
    <p:sldLayoutId id="2147483663" r:id="rId20"/>
    <p:sldLayoutId id="2147483654" r:id="rId21"/>
    <p:sldLayoutId id="2147483655" r:id="rId22"/>
    <p:sldLayoutId id="2147483659" r:id="rId23"/>
  </p:sldLayoutIdLst>
  <p:txStyles>
    <p:titleStyle>
      <a:lvl1pPr algn="l" defTabSz="914400" rtl="0" eaLnBrk="1" latinLnBrk="0" hangingPunct="1">
        <a:lnSpc>
          <a:spcPct val="90000"/>
        </a:lnSpc>
        <a:spcBef>
          <a:spcPct val="0"/>
        </a:spcBef>
        <a:buNone/>
        <a:defRPr lang="en-US" sz="5400" kern="1200" spc="-100" baseline="0" smtClean="0">
          <a:solidFill>
            <a:schemeClr val="accent1"/>
          </a:solidFill>
          <a:latin typeface="Bebas Neue" panose="020B0606020202050201" pitchFamily="34" charset="77"/>
          <a:ea typeface="+mj-ea"/>
          <a:cs typeface="+mj-cs"/>
        </a:defRPr>
      </a:lvl1pPr>
    </p:titleStyle>
    <p:bodyStyle>
      <a:lvl1pPr marL="228600" indent="-228600" algn="l" defTabSz="914400" rtl="0" eaLnBrk="1" latinLnBrk="0" hangingPunct="1">
        <a:lnSpc>
          <a:spcPct val="110000"/>
        </a:lnSpc>
        <a:spcBef>
          <a:spcPts val="1000"/>
        </a:spcBef>
        <a:spcAft>
          <a:spcPts val="600"/>
        </a:spcAft>
        <a:buFont typeface="Arial" panose="020B0604020202020204" pitchFamily="34" charset="0"/>
        <a:buChar char="•"/>
        <a:defRPr sz="1400" kern="1200">
          <a:solidFill>
            <a:schemeClr val="tx1"/>
          </a:solidFill>
          <a:latin typeface="Poppins" pitchFamily="2" charset="77"/>
          <a:ea typeface="+mn-ea"/>
          <a:cs typeface="Poppins" pitchFamily="2" charset="77"/>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200" kern="1200">
          <a:solidFill>
            <a:schemeClr val="tx1"/>
          </a:solidFill>
          <a:latin typeface="Poppins" pitchFamily="2" charset="77"/>
          <a:ea typeface="+mn-ea"/>
          <a:cs typeface="Poppins" pitchFamily="2" charset="77"/>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100" kern="1200">
          <a:solidFill>
            <a:schemeClr val="tx1"/>
          </a:solidFill>
          <a:latin typeface="Poppins" pitchFamily="2" charset="77"/>
          <a:ea typeface="+mn-ea"/>
          <a:cs typeface="Poppins" pitchFamily="2" charset="77"/>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050" kern="1200">
          <a:solidFill>
            <a:schemeClr val="tx1"/>
          </a:solidFill>
          <a:latin typeface="Poppins" pitchFamily="2" charset="77"/>
          <a:ea typeface="+mn-ea"/>
          <a:cs typeface="Poppins" pitchFamily="2" charset="77"/>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hyperlink" Target="mailto:accountspayable@calmhsa.org" TargetMode="Externa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23.xml"/><Relationship Id="rId6" Type="http://schemas.openxmlformats.org/officeDocument/2006/relationships/image" Target="../media/image11.png"/><Relationship Id="rId5" Type="http://schemas.openxmlformats.org/officeDocument/2006/relationships/image" Target="../media/image15.svg"/><Relationship Id="rId4" Type="http://schemas.openxmlformats.org/officeDocument/2006/relationships/image" Target="../media/image1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hyperlink" Target="mailto:taylor.Intermill@calmhsa.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hyperlink" Target="mailto:Taylor.Intermill@calmhsa.org" TargetMode="Externa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0B09B1-3B45-EF62-1872-F844C8699402}"/>
              </a:ext>
            </a:extLst>
          </p:cNvPr>
          <p:cNvSpPr>
            <a:spLocks noGrp="1"/>
          </p:cNvSpPr>
          <p:nvPr>
            <p:ph type="ctrTitle"/>
          </p:nvPr>
        </p:nvSpPr>
        <p:spPr>
          <a:xfrm>
            <a:off x="493861" y="2954215"/>
            <a:ext cx="7376564" cy="2621677"/>
          </a:xfrm>
        </p:spPr>
        <p:txBody>
          <a:bodyPr/>
          <a:lstStyle/>
          <a:p>
            <a:r>
              <a:rPr lang="en-US" sz="4400" dirty="0">
                <a:latin typeface="+mj-lt"/>
              </a:rPr>
              <a:t>CalHOPE Support Program</a:t>
            </a:r>
            <a:br>
              <a:rPr lang="en-US" sz="4400" dirty="0">
                <a:latin typeface="+mj-lt"/>
              </a:rPr>
            </a:br>
            <a:r>
              <a:rPr lang="en-US" sz="4400" dirty="0">
                <a:latin typeface="+mj-lt"/>
              </a:rPr>
              <a:t>Admin and Supervisors Meeting </a:t>
            </a:r>
            <a:br>
              <a:rPr lang="en-US" sz="4400" dirty="0">
                <a:latin typeface="+mj-lt"/>
              </a:rPr>
            </a:br>
            <a:r>
              <a:rPr lang="en-US" sz="4400" dirty="0">
                <a:latin typeface="+mj-lt"/>
              </a:rPr>
              <a:t>February 9, 2023</a:t>
            </a:r>
            <a:br>
              <a:rPr lang="en-US" sz="4400" dirty="0">
                <a:latin typeface="+mj-lt"/>
              </a:rPr>
            </a:br>
            <a:r>
              <a:rPr lang="en-US" sz="4400" dirty="0">
                <a:latin typeface="+mj-lt"/>
              </a:rPr>
              <a:t>           </a:t>
            </a:r>
          </a:p>
        </p:txBody>
      </p:sp>
      <p:pic>
        <p:nvPicPr>
          <p:cNvPr id="9" name="Picture 9">
            <a:extLst>
              <a:ext uri="{FF2B5EF4-FFF2-40B4-BE49-F238E27FC236}">
                <a16:creationId xmlns:a16="http://schemas.microsoft.com/office/drawing/2014/main" id="{17BFAF61-FC8C-0BF3-B78D-B78678F39464}"/>
              </a:ext>
            </a:extLst>
          </p:cNvPr>
          <p:cNvPicPr>
            <a:picLocks noChangeAspect="1"/>
          </p:cNvPicPr>
          <p:nvPr/>
        </p:nvPicPr>
        <p:blipFill>
          <a:blip r:embed="rId3"/>
          <a:stretch>
            <a:fillRect/>
          </a:stretch>
        </p:blipFill>
        <p:spPr>
          <a:xfrm>
            <a:off x="8289807" y="2697103"/>
            <a:ext cx="2743200" cy="2743200"/>
          </a:xfrm>
          <a:prstGeom prst="rect">
            <a:avLst/>
          </a:prstGeom>
        </p:spPr>
      </p:pic>
    </p:spTree>
    <p:extLst>
      <p:ext uri="{BB962C8B-B14F-4D97-AF65-F5344CB8AC3E}">
        <p14:creationId xmlns:p14="http://schemas.microsoft.com/office/powerpoint/2010/main" val="199600887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4BAE1367-60BF-93AC-F714-81E06BC7ECC5}"/>
              </a:ext>
            </a:extLst>
          </p:cNvPr>
          <p:cNvSpPr>
            <a:spLocks noGrp="1"/>
          </p:cNvSpPr>
          <p:nvPr>
            <p:ph type="body" idx="1"/>
          </p:nvPr>
        </p:nvSpPr>
        <p:spPr>
          <a:xfrm>
            <a:off x="493858" y="1048953"/>
            <a:ext cx="5540920" cy="610236"/>
          </a:xfrm>
        </p:spPr>
        <p:txBody>
          <a:bodyPr>
            <a:normAutofit/>
          </a:bodyPr>
          <a:lstStyle/>
          <a:p>
            <a:r>
              <a:rPr lang="en-US" sz="3200" dirty="0">
                <a:solidFill>
                  <a:srgbClr val="0A7178"/>
                </a:solidFill>
                <a:latin typeface="+mj-lt"/>
              </a:rPr>
              <a:t>CalMHSA Must Have Following:</a:t>
            </a:r>
          </a:p>
        </p:txBody>
      </p:sp>
      <p:sp>
        <p:nvSpPr>
          <p:cNvPr id="7" name="Text Placeholder 6">
            <a:extLst>
              <a:ext uri="{FF2B5EF4-FFF2-40B4-BE49-F238E27FC236}">
                <a16:creationId xmlns:a16="http://schemas.microsoft.com/office/drawing/2014/main" id="{5B905CAF-E764-6F75-72B2-4B6B5208F31A}"/>
              </a:ext>
            </a:extLst>
          </p:cNvPr>
          <p:cNvSpPr>
            <a:spLocks noGrp="1"/>
          </p:cNvSpPr>
          <p:nvPr>
            <p:ph type="body" sz="quarter" idx="3"/>
          </p:nvPr>
        </p:nvSpPr>
        <p:spPr>
          <a:xfrm>
            <a:off x="6157224" y="924391"/>
            <a:ext cx="5538808" cy="683827"/>
          </a:xfrm>
        </p:spPr>
        <p:txBody>
          <a:bodyPr>
            <a:normAutofit/>
          </a:bodyPr>
          <a:lstStyle/>
          <a:p>
            <a:r>
              <a:rPr lang="en-US" sz="3200" dirty="0">
                <a:solidFill>
                  <a:srgbClr val="0A7178"/>
                </a:solidFill>
                <a:latin typeface="+mj-lt"/>
              </a:rPr>
              <a:t> Insurance</a:t>
            </a:r>
          </a:p>
        </p:txBody>
      </p:sp>
      <p:sp>
        <p:nvSpPr>
          <p:cNvPr id="8" name="Content Placeholder 7">
            <a:extLst>
              <a:ext uri="{FF2B5EF4-FFF2-40B4-BE49-F238E27FC236}">
                <a16:creationId xmlns:a16="http://schemas.microsoft.com/office/drawing/2014/main" id="{11C68B5F-7232-74C0-E0F8-5582123C646C}"/>
              </a:ext>
            </a:extLst>
          </p:cNvPr>
          <p:cNvSpPr>
            <a:spLocks noGrp="1"/>
          </p:cNvSpPr>
          <p:nvPr>
            <p:ph sz="half" idx="13"/>
          </p:nvPr>
        </p:nvSpPr>
        <p:spPr>
          <a:xfrm>
            <a:off x="493856" y="1920240"/>
            <a:ext cx="5540920" cy="4104323"/>
          </a:xfrm>
        </p:spPr>
        <p:txBody>
          <a:bodyPr>
            <a:normAutofit fontScale="92500" lnSpcReduction="10000"/>
          </a:bodyPr>
          <a:lstStyle/>
          <a:p>
            <a:r>
              <a:rPr lang="en-US" sz="2800" dirty="0">
                <a:solidFill>
                  <a:srgbClr val="0A7178"/>
                </a:solidFill>
                <a:latin typeface="+mn-lt"/>
              </a:rPr>
              <a:t>Signed Contract</a:t>
            </a:r>
          </a:p>
          <a:p>
            <a:r>
              <a:rPr lang="en-US" sz="2800" dirty="0">
                <a:solidFill>
                  <a:srgbClr val="0A7178"/>
                </a:solidFill>
                <a:latin typeface="+mn-lt"/>
              </a:rPr>
              <a:t>W-9s: Alter Health Group, CAMHPRO, ECS, FACTR, Happier Life, PA, SHIELDS, and USC Tele-BH </a:t>
            </a:r>
          </a:p>
          <a:p>
            <a:r>
              <a:rPr lang="en-US" sz="2800" dirty="0">
                <a:solidFill>
                  <a:srgbClr val="0A7178"/>
                </a:solidFill>
                <a:latin typeface="+mn-lt"/>
              </a:rPr>
              <a:t>Email W-9s: </a:t>
            </a:r>
            <a:r>
              <a:rPr lang="en-US" sz="2800" u="sng" dirty="0">
                <a:solidFill>
                  <a:srgbClr val="0A7178"/>
                </a:solidFill>
                <a:effectLst/>
                <a:latin typeface="Calibri" panose="020F0502020204030204" pitchFamily="34" charset="0"/>
                <a:ea typeface="Calibri" panose="020F0502020204030204" pitchFamily="34" charset="0"/>
                <a:hlinkClick r:id="rId2">
                  <a:extLst>
                    <a:ext uri="{A12FA001-AC4F-418D-AE19-62706E023703}">
                      <ahyp:hlinkClr xmlns:ahyp="http://schemas.microsoft.com/office/drawing/2018/hyperlinkcolor" val="tx"/>
                    </a:ext>
                  </a:extLst>
                </a:hlinkClick>
              </a:rPr>
              <a:t>accountspayable@calmhsa.org</a:t>
            </a:r>
            <a:endParaRPr lang="en-US" sz="2800" u="sng" dirty="0">
              <a:solidFill>
                <a:srgbClr val="0A7178"/>
              </a:solidFill>
              <a:effectLst/>
              <a:latin typeface="Calibri" panose="020F0502020204030204" pitchFamily="34" charset="0"/>
              <a:ea typeface="Calibri" panose="020F0502020204030204" pitchFamily="34" charset="0"/>
            </a:endParaRPr>
          </a:p>
          <a:p>
            <a:r>
              <a:rPr lang="en-US" sz="2800" dirty="0">
                <a:solidFill>
                  <a:srgbClr val="0A7178"/>
                </a:solidFill>
                <a:latin typeface="Calibri" panose="020F0502020204030204" pitchFamily="34" charset="0"/>
              </a:rPr>
              <a:t>One month staffing costs, to be subtracted out at the end of the year.</a:t>
            </a:r>
            <a:endParaRPr lang="en-US" sz="2800" dirty="0">
              <a:solidFill>
                <a:srgbClr val="0A7178"/>
              </a:solidFill>
              <a:latin typeface="+mn-lt"/>
            </a:endParaRPr>
          </a:p>
        </p:txBody>
      </p:sp>
      <p:sp>
        <p:nvSpPr>
          <p:cNvPr id="6" name="Content Placeholder 5">
            <a:extLst>
              <a:ext uri="{FF2B5EF4-FFF2-40B4-BE49-F238E27FC236}">
                <a16:creationId xmlns:a16="http://schemas.microsoft.com/office/drawing/2014/main" id="{5E390CB6-9621-D001-423A-6B0DC551CDE1}"/>
              </a:ext>
            </a:extLst>
          </p:cNvPr>
          <p:cNvSpPr>
            <a:spLocks noGrp="1"/>
          </p:cNvSpPr>
          <p:nvPr>
            <p:ph sz="half" idx="2"/>
          </p:nvPr>
        </p:nvSpPr>
        <p:spPr>
          <a:xfrm>
            <a:off x="6157224" y="1920240"/>
            <a:ext cx="5540920" cy="4104323"/>
          </a:xfrm>
        </p:spPr>
        <p:txBody>
          <a:bodyPr>
            <a:normAutofit/>
          </a:bodyPr>
          <a:lstStyle/>
          <a:p>
            <a:r>
              <a:rPr lang="en-US" sz="2800" dirty="0">
                <a:solidFill>
                  <a:srgbClr val="0A7178"/>
                </a:solidFill>
                <a:latin typeface="+mn-lt"/>
              </a:rPr>
              <a:t>CalMHSA requires proof of Insurance on file, see the contract for specifics.</a:t>
            </a:r>
          </a:p>
          <a:p>
            <a:r>
              <a:rPr lang="en-US" sz="2800" dirty="0">
                <a:solidFill>
                  <a:srgbClr val="0A7178"/>
                </a:solidFill>
                <a:latin typeface="+mn-lt"/>
              </a:rPr>
              <a:t> Please send all insurance information to contracts@calmhsa.org.</a:t>
            </a:r>
          </a:p>
          <a:p>
            <a:endParaRPr lang="en-US" sz="2400" dirty="0">
              <a:solidFill>
                <a:srgbClr val="8EBA4A"/>
              </a:solidFill>
              <a:latin typeface="+mn-lt"/>
            </a:endParaRPr>
          </a:p>
        </p:txBody>
      </p:sp>
      <p:sp>
        <p:nvSpPr>
          <p:cNvPr id="4" name="Title 3">
            <a:extLst>
              <a:ext uri="{FF2B5EF4-FFF2-40B4-BE49-F238E27FC236}">
                <a16:creationId xmlns:a16="http://schemas.microsoft.com/office/drawing/2014/main" id="{101CF54D-97E8-D423-C29D-9B689E9FD323}"/>
              </a:ext>
            </a:extLst>
          </p:cNvPr>
          <p:cNvSpPr>
            <a:spLocks noGrp="1"/>
          </p:cNvSpPr>
          <p:nvPr>
            <p:ph type="title"/>
          </p:nvPr>
        </p:nvSpPr>
        <p:spPr/>
        <p:txBody>
          <a:bodyPr>
            <a:noAutofit/>
          </a:bodyPr>
          <a:lstStyle/>
          <a:p>
            <a:r>
              <a:rPr lang="en-US" sz="4400" dirty="0">
                <a:latin typeface="+mj-lt"/>
              </a:rPr>
              <a:t>Payment for First Deliverables</a:t>
            </a:r>
          </a:p>
        </p:txBody>
      </p:sp>
      <p:sp>
        <p:nvSpPr>
          <p:cNvPr id="9" name="Slide Number Placeholder 5">
            <a:extLst>
              <a:ext uri="{FF2B5EF4-FFF2-40B4-BE49-F238E27FC236}">
                <a16:creationId xmlns:a16="http://schemas.microsoft.com/office/drawing/2014/main" id="{B4D836FB-5034-B716-0D88-FB35562AFAB7}"/>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10</a:t>
            </a:fld>
            <a:endParaRPr lang="en-US"/>
          </a:p>
        </p:txBody>
      </p:sp>
    </p:spTree>
    <p:extLst>
      <p:ext uri="{BB962C8B-B14F-4D97-AF65-F5344CB8AC3E}">
        <p14:creationId xmlns:p14="http://schemas.microsoft.com/office/powerpoint/2010/main" val="1748624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1554480"/>
            <a:ext cx="10777877" cy="4815840"/>
          </a:xfrm>
        </p:spPr>
        <p:txBody>
          <a:bodyPr/>
          <a:lstStyle/>
          <a:p>
            <a:br>
              <a:rPr lang="en-US" sz="2800" u="sng" dirty="0">
                <a:latin typeface="+mj-lt"/>
              </a:rPr>
            </a:br>
            <a:r>
              <a:rPr lang="en-US" sz="4000" u="sng" dirty="0">
                <a:latin typeface="+mj-lt"/>
              </a:rPr>
              <a:t>NNED Training: Applications Due Feb 13, 5 pm</a:t>
            </a:r>
            <a:br>
              <a:rPr lang="en-US" sz="4000" u="sng" dirty="0">
                <a:latin typeface="+mj-lt"/>
              </a:rPr>
            </a:br>
            <a:r>
              <a:rPr lang="en-US" sz="2800" dirty="0">
                <a:latin typeface="+mj-lt"/>
              </a:rPr>
              <a:t>The Substance Abuse and Mental Health Services Administration invites National Network to Eliminate Disparities in Behavioral Health (NNED) members to participate in its annual training opportunity for community-based organizations, </a:t>
            </a:r>
            <a:r>
              <a:rPr lang="en-US" sz="2800" dirty="0" err="1">
                <a:latin typeface="+mj-lt"/>
              </a:rPr>
              <a:t>NNEDLearn</a:t>
            </a:r>
            <a:r>
              <a:rPr lang="en-US" sz="2800" dirty="0">
                <a:latin typeface="+mj-lt"/>
              </a:rPr>
              <a:t> 2023. </a:t>
            </a:r>
            <a:br>
              <a:rPr lang="en-US" sz="2800" dirty="0">
                <a:latin typeface="+mj-lt"/>
              </a:rPr>
            </a:br>
            <a:r>
              <a:rPr lang="en-US" sz="2800" dirty="0">
                <a:latin typeface="+mj-lt"/>
              </a:rPr>
              <a:t>This training model includes two introductory webinars, a three-day virtual intensive training, and four follow-up virtual coaching sessions.  </a:t>
            </a:r>
            <a:r>
              <a:rPr lang="en-US" sz="2800" dirty="0" err="1">
                <a:latin typeface="+mj-lt"/>
              </a:rPr>
              <a:t>NNEDLearn</a:t>
            </a:r>
            <a:r>
              <a:rPr lang="en-US" sz="2800" dirty="0">
                <a:latin typeface="+mj-lt"/>
              </a:rPr>
              <a:t> participants will engage in the virtual intensive training sessions on April 25-27, 2023.</a:t>
            </a:r>
            <a:br>
              <a:rPr lang="en-US" sz="2800" dirty="0">
                <a:latin typeface="+mj-lt"/>
              </a:rPr>
            </a:br>
            <a:r>
              <a:rPr lang="en-US" sz="2800" dirty="0">
                <a:latin typeface="+mj-lt"/>
              </a:rPr>
              <a:t>Applications to participate in the virtual </a:t>
            </a:r>
            <a:r>
              <a:rPr lang="en-US" sz="2800" dirty="0" err="1">
                <a:latin typeface="+mj-lt"/>
              </a:rPr>
              <a:t>NNEDLearn</a:t>
            </a:r>
            <a:r>
              <a:rPr lang="en-US" sz="2800" dirty="0">
                <a:latin typeface="+mj-lt"/>
              </a:rPr>
              <a:t> 2023 are now available on the NNED website. </a:t>
            </a:r>
            <a:endParaRPr lang="en-US" sz="3200" dirty="0">
              <a:latin typeface="+mn-lt"/>
            </a:endParaRPr>
          </a:p>
        </p:txBody>
      </p:sp>
    </p:spTree>
    <p:extLst>
      <p:ext uri="{BB962C8B-B14F-4D97-AF65-F5344CB8AC3E}">
        <p14:creationId xmlns:p14="http://schemas.microsoft.com/office/powerpoint/2010/main" val="30366391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4D276EB4-AABA-7FB1-1228-06A094330E93}"/>
              </a:ext>
            </a:extLst>
          </p:cNvPr>
          <p:cNvSpPr>
            <a:spLocks noGrp="1"/>
          </p:cNvSpPr>
          <p:nvPr>
            <p:ph type="body" sz="quarter" idx="10"/>
          </p:nvPr>
        </p:nvSpPr>
        <p:spPr>
          <a:xfrm>
            <a:off x="1010918" y="5471974"/>
            <a:ext cx="3678648" cy="363538"/>
          </a:xfrm>
        </p:spPr>
        <p:txBody>
          <a:bodyPr/>
          <a:lstStyle/>
          <a:p>
            <a:r>
              <a:rPr lang="en-US">
                <a:latin typeface="+mn-lt"/>
              </a:rPr>
              <a:t>https://</a:t>
            </a:r>
            <a:r>
              <a:rPr lang="en-US" err="1">
                <a:latin typeface="+mn-lt"/>
              </a:rPr>
              <a:t>www.calmhsa.org</a:t>
            </a:r>
            <a:r>
              <a:rPr lang="en-US">
                <a:latin typeface="+mn-lt"/>
              </a:rPr>
              <a:t>/</a:t>
            </a:r>
          </a:p>
        </p:txBody>
      </p:sp>
      <p:sp>
        <p:nvSpPr>
          <p:cNvPr id="4" name="Text Placeholder 3">
            <a:extLst>
              <a:ext uri="{FF2B5EF4-FFF2-40B4-BE49-F238E27FC236}">
                <a16:creationId xmlns:a16="http://schemas.microsoft.com/office/drawing/2014/main" id="{7489F9D7-FAE7-12A5-39A9-DAFADB4CAA3D}"/>
              </a:ext>
            </a:extLst>
          </p:cNvPr>
          <p:cNvSpPr>
            <a:spLocks noGrp="1"/>
          </p:cNvSpPr>
          <p:nvPr>
            <p:ph type="body" sz="quarter" idx="11"/>
          </p:nvPr>
        </p:nvSpPr>
        <p:spPr>
          <a:xfrm>
            <a:off x="1010918" y="4961655"/>
            <a:ext cx="3678648" cy="363538"/>
          </a:xfrm>
        </p:spPr>
        <p:txBody>
          <a:bodyPr/>
          <a:lstStyle/>
          <a:p>
            <a:r>
              <a:rPr lang="en-US">
                <a:latin typeface="+mn-lt"/>
              </a:rPr>
              <a:t>https://www.calmhsa.org/CalHOPE/</a:t>
            </a:r>
          </a:p>
        </p:txBody>
      </p:sp>
      <p:sp>
        <p:nvSpPr>
          <p:cNvPr id="5" name="Text Placeholder 4">
            <a:extLst>
              <a:ext uri="{FF2B5EF4-FFF2-40B4-BE49-F238E27FC236}">
                <a16:creationId xmlns:a16="http://schemas.microsoft.com/office/drawing/2014/main" id="{4AC95E0F-32BA-1DC9-B5D4-36C61BED2511}"/>
              </a:ext>
            </a:extLst>
          </p:cNvPr>
          <p:cNvSpPr>
            <a:spLocks noGrp="1"/>
          </p:cNvSpPr>
          <p:nvPr>
            <p:ph type="body" sz="quarter" idx="12"/>
          </p:nvPr>
        </p:nvSpPr>
        <p:spPr>
          <a:xfrm>
            <a:off x="1010918" y="6022766"/>
            <a:ext cx="3678648" cy="274320"/>
          </a:xfrm>
        </p:spPr>
        <p:txBody>
          <a:bodyPr/>
          <a:lstStyle/>
          <a:p>
            <a:r>
              <a:rPr lang="en-US">
                <a:latin typeface="+mn-lt"/>
              </a:rPr>
              <a:t>Taylor.Intermill@calmhsa.org</a:t>
            </a:r>
          </a:p>
        </p:txBody>
      </p:sp>
      <p:pic>
        <p:nvPicPr>
          <p:cNvPr id="12" name="Picture Placeholder 11">
            <a:extLst>
              <a:ext uri="{FF2B5EF4-FFF2-40B4-BE49-F238E27FC236}">
                <a16:creationId xmlns:a16="http://schemas.microsoft.com/office/drawing/2014/main" id="{6E2754E3-4343-0C35-117E-75CF29ED5BFF}"/>
              </a:ext>
            </a:extLst>
          </p:cNvPr>
          <p:cNvPicPr>
            <a:picLocks noGrp="1" noChangeAspect="1"/>
          </p:cNvPicPr>
          <p:nvPr>
            <p:ph type="pic" sz="quarter" idx="13"/>
          </p:nvPr>
        </p:nvPicPr>
        <p:blipFill>
          <a:blip r:embed="rId2">
            <a:extLst>
              <a:ext uri="{96DAC541-7B7A-43D3-8B79-37D633B846F1}">
                <asvg:svgBlip xmlns:asvg="http://schemas.microsoft.com/office/drawing/2016/SVG/main" r:embed="rId3"/>
              </a:ext>
            </a:extLst>
          </a:blip>
          <a:srcRect/>
          <a:stretch>
            <a:fillRect/>
          </a:stretch>
        </p:blipFill>
        <p:spPr>
          <a:xfrm>
            <a:off x="528310" y="5516583"/>
            <a:ext cx="274320" cy="274320"/>
          </a:xfrm>
        </p:spPr>
      </p:pic>
      <p:pic>
        <p:nvPicPr>
          <p:cNvPr id="35" name="Picture Placeholder 34">
            <a:extLst>
              <a:ext uri="{FF2B5EF4-FFF2-40B4-BE49-F238E27FC236}">
                <a16:creationId xmlns:a16="http://schemas.microsoft.com/office/drawing/2014/main" id="{439F5F7E-F601-9DA1-F872-79EBCDE2DD42}"/>
              </a:ext>
            </a:extLst>
          </p:cNvPr>
          <p:cNvPicPr>
            <a:picLocks noGrp="1" noChangeAspect="1"/>
          </p:cNvPicPr>
          <p:nvPr>
            <p:ph type="pic" sz="quarter" idx="15"/>
          </p:nvPr>
        </p:nvPicPr>
        <p:blipFill>
          <a:blip r:embed="rId4">
            <a:extLst>
              <a:ext uri="{96DAC541-7B7A-43D3-8B79-37D633B846F1}">
                <asvg:svgBlip xmlns:asvg="http://schemas.microsoft.com/office/drawing/2016/SVG/main" r:embed="rId5"/>
              </a:ext>
            </a:extLst>
          </a:blip>
          <a:srcRect/>
          <a:stretch>
            <a:fillRect/>
          </a:stretch>
        </p:blipFill>
        <p:spPr/>
      </p:pic>
      <p:pic>
        <p:nvPicPr>
          <p:cNvPr id="2" name="Picture 5">
            <a:extLst>
              <a:ext uri="{FF2B5EF4-FFF2-40B4-BE49-F238E27FC236}">
                <a16:creationId xmlns:a16="http://schemas.microsoft.com/office/drawing/2014/main" id="{8AF1AA5E-ED21-0EDA-266A-4C7A2D2137C9}"/>
              </a:ext>
            </a:extLst>
          </p:cNvPr>
          <p:cNvPicPr>
            <a:picLocks noChangeAspect="1"/>
          </p:cNvPicPr>
          <p:nvPr/>
        </p:nvPicPr>
        <p:blipFill>
          <a:blip r:embed="rId6"/>
          <a:stretch>
            <a:fillRect/>
          </a:stretch>
        </p:blipFill>
        <p:spPr>
          <a:xfrm>
            <a:off x="7462284" y="1889051"/>
            <a:ext cx="2743200" cy="2743200"/>
          </a:xfrm>
          <a:prstGeom prst="rect">
            <a:avLst/>
          </a:prstGeom>
        </p:spPr>
      </p:pic>
    </p:spTree>
    <p:extLst>
      <p:ext uri="{BB962C8B-B14F-4D97-AF65-F5344CB8AC3E}">
        <p14:creationId xmlns:p14="http://schemas.microsoft.com/office/powerpoint/2010/main" val="121348777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737360"/>
            <a:ext cx="11078379" cy="4653279"/>
          </a:xfrm>
        </p:spPr>
        <p:txBody>
          <a:bodyPr/>
          <a:lstStyle/>
          <a:p>
            <a:r>
              <a:rPr lang="en-US" sz="4400" u="sng" dirty="0">
                <a:latin typeface="+mj-lt"/>
              </a:rPr>
              <a:t>AGENDA</a:t>
            </a:r>
            <a:br>
              <a:rPr lang="en-US" sz="2800" dirty="0">
                <a:latin typeface="+mn-lt"/>
              </a:rPr>
            </a:br>
            <a:r>
              <a:rPr lang="en-US" sz="3200" dirty="0">
                <a:latin typeface="+mn-lt"/>
              </a:rPr>
              <a:t>Housekeeping Issues</a:t>
            </a:r>
            <a:br>
              <a:rPr lang="en-US" sz="3200" dirty="0">
                <a:latin typeface="+mn-lt"/>
              </a:rPr>
            </a:br>
            <a:r>
              <a:rPr kumimoji="0" lang="en-US" sz="3200" b="0" i="0" u="none" strike="noStrike" kern="1200" cap="none" spc="-100" normalizeH="0" baseline="0" noProof="0" dirty="0">
                <a:ln>
                  <a:noFill/>
                </a:ln>
                <a:solidFill>
                  <a:srgbClr val="016E76"/>
                </a:solidFill>
                <a:effectLst/>
                <a:uLnTx/>
                <a:uFillTx/>
                <a:latin typeface="Calibri" panose="020F0502020204030204"/>
                <a:ea typeface="+mj-ea"/>
                <a:cs typeface="+mj-cs"/>
              </a:rPr>
              <a:t>Communications/Media Contacts</a:t>
            </a:r>
            <a:br>
              <a:rPr lang="en-US" sz="3200" dirty="0">
                <a:latin typeface="+mn-lt"/>
              </a:rPr>
            </a:br>
            <a:r>
              <a:rPr lang="en-US" sz="3200" dirty="0">
                <a:latin typeface="+mn-lt"/>
              </a:rPr>
              <a:t>Repository Site and Resource Database </a:t>
            </a:r>
            <a:br>
              <a:rPr lang="en-US" sz="3200" dirty="0">
                <a:latin typeface="+mn-lt"/>
              </a:rPr>
            </a:br>
            <a:r>
              <a:rPr lang="en-US" sz="3200" dirty="0">
                <a:latin typeface="+mn-lt"/>
              </a:rPr>
              <a:t>Monthly One-on-One Meetings</a:t>
            </a:r>
            <a:br>
              <a:rPr lang="en-US" sz="3200" dirty="0">
                <a:latin typeface="+mn-lt"/>
              </a:rPr>
            </a:br>
            <a:r>
              <a:rPr lang="en-US" sz="3200" dirty="0">
                <a:latin typeface="+mn-lt"/>
              </a:rPr>
              <a:t>Data Collection</a:t>
            </a:r>
            <a:br>
              <a:rPr lang="en-US" sz="3200" dirty="0">
                <a:latin typeface="+mn-lt"/>
              </a:rPr>
            </a:br>
            <a:r>
              <a:rPr kumimoji="0" lang="en-US" sz="3200" b="0" i="0" u="none" strike="noStrike" kern="1200" cap="none" spc="-100" normalizeH="0" baseline="0" noProof="0" dirty="0">
                <a:ln>
                  <a:noFill/>
                </a:ln>
                <a:solidFill>
                  <a:srgbClr val="016E76"/>
                </a:solidFill>
                <a:effectLst/>
                <a:uLnTx/>
                <a:uFillTx/>
                <a:latin typeface="Calibri" panose="020F0502020204030204"/>
                <a:ea typeface="+mj-ea"/>
                <a:cs typeface="+mj-cs"/>
              </a:rPr>
              <a:t>Outreach Plan</a:t>
            </a:r>
            <a:br>
              <a:rPr lang="en-US" sz="3200" dirty="0">
                <a:latin typeface="+mn-lt"/>
              </a:rPr>
            </a:br>
            <a:r>
              <a:rPr lang="en-US" sz="3200" dirty="0">
                <a:latin typeface="+mn-lt"/>
              </a:rPr>
              <a:t>Contract Update</a:t>
            </a:r>
            <a:br>
              <a:rPr lang="en-US" sz="3200" dirty="0">
                <a:latin typeface="+mn-lt"/>
              </a:rPr>
            </a:br>
            <a:r>
              <a:rPr lang="en-US" sz="3200" dirty="0">
                <a:latin typeface="+mn-lt"/>
              </a:rPr>
              <a:t>First Deliverables</a:t>
            </a:r>
            <a:br>
              <a:rPr lang="en-US" sz="3200" dirty="0">
                <a:latin typeface="+mn-lt"/>
              </a:rPr>
            </a:br>
            <a:r>
              <a:rPr lang="en-US" sz="3200" dirty="0">
                <a:latin typeface="+mn-lt"/>
              </a:rPr>
              <a:t>NNED Training Available</a:t>
            </a:r>
          </a:p>
        </p:txBody>
      </p:sp>
    </p:spTree>
    <p:extLst>
      <p:ext uri="{BB962C8B-B14F-4D97-AF65-F5344CB8AC3E}">
        <p14:creationId xmlns:p14="http://schemas.microsoft.com/office/powerpoint/2010/main" val="141854299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367280"/>
            <a:ext cx="10777877" cy="4003040"/>
          </a:xfrm>
        </p:spPr>
        <p:txBody>
          <a:bodyPr/>
          <a:lstStyle/>
          <a:p>
            <a:r>
              <a:rPr lang="en-US" sz="4400" u="sng" dirty="0">
                <a:latin typeface="+mj-lt"/>
              </a:rPr>
              <a:t>Housekeeping Issues</a:t>
            </a:r>
            <a:br>
              <a:rPr lang="en-US" sz="2800" u="sng" dirty="0">
                <a:latin typeface="+mj-lt"/>
              </a:rPr>
            </a:br>
            <a:r>
              <a:rPr lang="en-US" sz="3200" dirty="0">
                <a:latin typeface="+mj-lt"/>
              </a:rPr>
              <a:t>Hiring? We emailed out a list of staff interested in continuing as SSs from the Interim CalHOPE program (and probably the CCP). Please feel free to contact them directly. </a:t>
            </a:r>
            <a:br>
              <a:rPr lang="en-US" sz="2800" u="sng" dirty="0">
                <a:latin typeface="+mn-lt"/>
              </a:rPr>
            </a:br>
            <a:br>
              <a:rPr lang="en-US" sz="3200" dirty="0">
                <a:latin typeface="+mn-lt"/>
              </a:rPr>
            </a:br>
            <a:r>
              <a:rPr lang="en-US" sz="3200" dirty="0">
                <a:latin typeface="+mn-lt"/>
              </a:rPr>
              <a:t>Are you getting our emails?</a:t>
            </a:r>
            <a:br>
              <a:rPr lang="en-US" sz="3200" dirty="0">
                <a:latin typeface="+mn-lt"/>
              </a:rPr>
            </a:br>
            <a:r>
              <a:rPr lang="en-US" sz="3200" dirty="0">
                <a:latin typeface="+mn-lt"/>
              </a:rPr>
              <a:t>1. Send </a:t>
            </a:r>
            <a:r>
              <a:rPr lang="en-US" sz="3200" dirty="0">
                <a:latin typeface="+mn-lt"/>
                <a:hlinkClick r:id="rId2"/>
              </a:rPr>
              <a:t>taylor.Intermill@calmhsa.org</a:t>
            </a:r>
            <a:r>
              <a:rPr lang="en-US" sz="3200" dirty="0">
                <a:latin typeface="+mn-lt"/>
              </a:rPr>
              <a:t> the Supervisors’ emails.</a:t>
            </a:r>
            <a:br>
              <a:rPr lang="en-US" sz="3200" dirty="0">
                <a:latin typeface="+mn-lt"/>
              </a:rPr>
            </a:br>
            <a:r>
              <a:rPr lang="en-US" sz="3200" dirty="0">
                <a:latin typeface="+mn-lt"/>
              </a:rPr>
              <a:t>2. Make sure the emails go into your inbox versus your groups.</a:t>
            </a:r>
            <a:br>
              <a:rPr lang="en-US" sz="3200" dirty="0">
                <a:latin typeface="+mn-lt"/>
              </a:rPr>
            </a:br>
            <a:endParaRPr lang="en-US" sz="3200" dirty="0">
              <a:latin typeface="+mn-lt"/>
            </a:endParaRPr>
          </a:p>
        </p:txBody>
      </p:sp>
    </p:spTree>
    <p:extLst>
      <p:ext uri="{BB962C8B-B14F-4D97-AF65-F5344CB8AC3E}">
        <p14:creationId xmlns:p14="http://schemas.microsoft.com/office/powerpoint/2010/main" val="310348104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2A329CF-AA15-9B86-62CF-BBD0EB0E7F51}"/>
              </a:ext>
            </a:extLst>
          </p:cNvPr>
          <p:cNvSpPr>
            <a:spLocks noGrp="1"/>
          </p:cNvSpPr>
          <p:nvPr>
            <p:ph type="ctrTitle"/>
          </p:nvPr>
        </p:nvSpPr>
        <p:spPr>
          <a:xfrm>
            <a:off x="493860" y="1808480"/>
            <a:ext cx="9432459" cy="4114799"/>
          </a:xfrm>
        </p:spPr>
        <p:txBody>
          <a:bodyPr/>
          <a:lstStyle/>
          <a:p>
            <a:r>
              <a:rPr lang="en-US" sz="4400" u="sng" dirty="0">
                <a:latin typeface="+mj-lt"/>
              </a:rPr>
              <a:t>Media Solutions</a:t>
            </a:r>
            <a:br>
              <a:rPr lang="en-US" sz="4400" u="sng" dirty="0">
                <a:latin typeface="+mj-lt"/>
              </a:rPr>
            </a:br>
            <a:r>
              <a:rPr lang="en-US" sz="3200" dirty="0">
                <a:latin typeface="+mn-lt"/>
              </a:rPr>
              <a:t>DHCS Contractor for the media campaigns.</a:t>
            </a:r>
            <a:br>
              <a:rPr lang="en-US" sz="3200" dirty="0">
                <a:latin typeface="+mn-lt"/>
              </a:rPr>
            </a:br>
            <a:r>
              <a:rPr lang="en-US" sz="3200" dirty="0">
                <a:latin typeface="+mn-lt"/>
              </a:rPr>
              <a:t>Occasionally, they have requests for CalHOPE interviews or attendance at events (i.e. Pro Sports games).</a:t>
            </a:r>
            <a:br>
              <a:rPr lang="en-US" sz="3200" dirty="0">
                <a:latin typeface="+mn-lt"/>
              </a:rPr>
            </a:br>
            <a:r>
              <a:rPr lang="en-US" sz="3200" dirty="0">
                <a:latin typeface="+mn-lt"/>
              </a:rPr>
              <a:t>We need your communications/marketing contacts.</a:t>
            </a:r>
            <a:br>
              <a:rPr lang="en-US" sz="3200" dirty="0">
                <a:latin typeface="+mn-lt"/>
              </a:rPr>
            </a:br>
            <a:r>
              <a:rPr lang="en-US" sz="3200" dirty="0">
                <a:latin typeface="+mn-lt"/>
              </a:rPr>
              <a:t>Please send Taylor their emails, </a:t>
            </a:r>
            <a:r>
              <a:rPr lang="en-US" sz="3200" i="1" u="sng" dirty="0">
                <a:latin typeface="+mn-lt"/>
              </a:rPr>
              <a:t>even if that’s you</a:t>
            </a:r>
            <a:r>
              <a:rPr lang="en-US" sz="3200" i="1" dirty="0">
                <a:latin typeface="+mn-lt"/>
              </a:rPr>
              <a:t>. </a:t>
            </a:r>
            <a:r>
              <a:rPr lang="en-US" sz="3200" dirty="0">
                <a:latin typeface="+mn-lt"/>
                <a:hlinkClick r:id="rId2"/>
              </a:rPr>
              <a:t>Taylor.Intermill@calmhsa.org</a:t>
            </a:r>
            <a:br>
              <a:rPr lang="en-US" sz="3200" dirty="0">
                <a:latin typeface="+mn-lt"/>
              </a:rPr>
            </a:br>
            <a:r>
              <a:rPr kumimoji="0" lang="en-US" sz="3600" b="0" i="1" u="sng" strike="noStrike" kern="1200" cap="none" spc="-100" normalizeH="0" baseline="0" noProof="0" dirty="0">
                <a:ln>
                  <a:noFill/>
                </a:ln>
                <a:solidFill>
                  <a:srgbClr val="016E76"/>
                </a:solidFill>
                <a:effectLst/>
                <a:uLnTx/>
                <a:uFillTx/>
                <a:latin typeface="Calibri" panose="020F0502020204030204"/>
                <a:ea typeface="+mj-ea"/>
                <a:cs typeface="+mj-cs"/>
              </a:rPr>
              <a:t>Taylor only received one this past week.</a:t>
            </a:r>
            <a:endParaRPr lang="en-US" sz="3600" i="1" u="sng" dirty="0">
              <a:latin typeface="+mj-lt"/>
            </a:endParaRPr>
          </a:p>
        </p:txBody>
      </p:sp>
    </p:spTree>
    <p:extLst>
      <p:ext uri="{BB962C8B-B14F-4D97-AF65-F5344CB8AC3E}">
        <p14:creationId xmlns:p14="http://schemas.microsoft.com/office/powerpoint/2010/main" val="185395721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fontScale="85000" lnSpcReduction="10000"/>
          </a:bodyPr>
          <a:lstStyle/>
          <a:p>
            <a:r>
              <a:rPr lang="en-US" sz="2800" dirty="0">
                <a:solidFill>
                  <a:srgbClr val="0F6775"/>
                </a:solidFill>
                <a:latin typeface="+mn-lt"/>
              </a:rPr>
              <a:t>We are asking each agency to review the Resource Database and provide updates in the template Taylor sent out. </a:t>
            </a:r>
            <a:r>
              <a:rPr lang="en-US" sz="3200" i="1" u="sng" dirty="0">
                <a:solidFill>
                  <a:srgbClr val="0F6775"/>
                </a:solidFill>
                <a:latin typeface="+mn-lt"/>
              </a:rPr>
              <a:t>Taylor has only received 3 updates</a:t>
            </a:r>
            <a:r>
              <a:rPr lang="en-US" sz="3200" i="1" dirty="0">
                <a:solidFill>
                  <a:srgbClr val="0F6775"/>
                </a:solidFill>
                <a:latin typeface="+mn-lt"/>
              </a:rPr>
              <a:t>. If you have a statewide warmline or chat line, please send us the information and target populations and we will add it to calhopeconnect.org.</a:t>
            </a:r>
            <a:endParaRPr lang="en-US" sz="2800" dirty="0">
              <a:solidFill>
                <a:srgbClr val="0F6775"/>
              </a:solidFill>
              <a:latin typeface="+mn-lt"/>
            </a:endParaRP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fontScale="92500" lnSpcReduction="10000"/>
          </a:bodyPr>
          <a:lstStyle/>
          <a:p>
            <a:r>
              <a:rPr lang="en-US" sz="2800" dirty="0">
                <a:solidFill>
                  <a:srgbClr val="0F6775"/>
                </a:solidFill>
                <a:latin typeface="+mn-lt"/>
              </a:rPr>
              <a:t>Deliverable 1 templates were emailed out to each agency. Deliverable 1 includes protocols, basic agency information, agency training, and implementation schedule. </a:t>
            </a:r>
            <a:r>
              <a:rPr lang="en-US" sz="3200" i="1" u="sng" dirty="0">
                <a:solidFill>
                  <a:srgbClr val="0F6775"/>
                </a:solidFill>
                <a:latin typeface="+mn-lt"/>
              </a:rPr>
              <a:t>Taylor has received Deliverables from 2 Agencies.</a:t>
            </a:r>
            <a:endParaRPr lang="en-US" sz="2800" dirty="0">
              <a:solidFill>
                <a:srgbClr val="0F6775"/>
              </a:solidFill>
              <a:latin typeface="+mn-lt"/>
            </a:endParaRP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a:latin typeface="+mj-lt"/>
              </a:rPr>
              <a:t>Resource Database Updates/Templates</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5</a:t>
            </a:fld>
            <a:endParaRPr lang="en-US"/>
          </a:p>
        </p:txBody>
      </p:sp>
    </p:spTree>
    <p:extLst>
      <p:ext uri="{BB962C8B-B14F-4D97-AF65-F5344CB8AC3E}">
        <p14:creationId xmlns:p14="http://schemas.microsoft.com/office/powerpoint/2010/main" val="37696712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367280"/>
            <a:ext cx="10777877" cy="4003040"/>
          </a:xfrm>
        </p:spPr>
        <p:txBody>
          <a:bodyPr/>
          <a:lstStyle/>
          <a:p>
            <a:r>
              <a:rPr lang="en-US" sz="4400" u="sng" dirty="0">
                <a:latin typeface="+mj-lt"/>
              </a:rPr>
              <a:t>Monthly One-on-One Meetings</a:t>
            </a:r>
            <a:br>
              <a:rPr lang="en-US" sz="2800" u="sng" dirty="0">
                <a:latin typeface="+mj-lt"/>
              </a:rPr>
            </a:br>
            <a:br>
              <a:rPr lang="en-US" sz="2800" u="sng" dirty="0">
                <a:latin typeface="+mj-lt"/>
              </a:rPr>
            </a:br>
            <a:r>
              <a:rPr lang="en-US" sz="3200" dirty="0">
                <a:latin typeface="+mn-lt"/>
              </a:rPr>
              <a:t>For Lead Supervisor, other admin staff may attend.</a:t>
            </a:r>
            <a:br>
              <a:rPr lang="en-US" sz="3200" dirty="0">
                <a:latin typeface="+mn-lt"/>
              </a:rPr>
            </a:br>
            <a:r>
              <a:rPr lang="en-US" sz="3200" dirty="0">
                <a:latin typeface="+mn-lt"/>
              </a:rPr>
              <a:t>Meeting is for us to get to know your agency, to discuss implementation, hear about updates, problem solve, and provides you an opportunity to ask specific questions.</a:t>
            </a:r>
            <a:br>
              <a:rPr lang="en-US" sz="3200" dirty="0">
                <a:latin typeface="+mn-lt"/>
              </a:rPr>
            </a:br>
            <a:r>
              <a:rPr lang="en-US" sz="3200" dirty="0">
                <a:latin typeface="+mn-lt"/>
              </a:rPr>
              <a:t>We have each sent an email for you to schedule Feb’s meeting.</a:t>
            </a:r>
            <a:br>
              <a:rPr lang="en-US" sz="3200" dirty="0">
                <a:latin typeface="+mn-lt"/>
              </a:rPr>
            </a:br>
            <a:r>
              <a:rPr lang="en-US" sz="3200" dirty="0">
                <a:latin typeface="+mn-lt"/>
              </a:rPr>
              <a:t>We will rotate the meetings among the three of us.</a:t>
            </a:r>
            <a:br>
              <a:rPr lang="en-US" sz="3200" dirty="0">
                <a:latin typeface="+mn-lt"/>
              </a:rPr>
            </a:br>
            <a:endParaRPr lang="en-US" sz="3200" dirty="0">
              <a:latin typeface="+mn-lt"/>
            </a:endParaRPr>
          </a:p>
        </p:txBody>
      </p:sp>
    </p:spTree>
    <p:extLst>
      <p:ext uri="{BB962C8B-B14F-4D97-AF65-F5344CB8AC3E}">
        <p14:creationId xmlns:p14="http://schemas.microsoft.com/office/powerpoint/2010/main" val="29734290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93860" y="2367280"/>
            <a:ext cx="10777877" cy="4003040"/>
          </a:xfrm>
        </p:spPr>
        <p:txBody>
          <a:bodyPr/>
          <a:lstStyle/>
          <a:p>
            <a:r>
              <a:rPr lang="en-US" sz="4400" u="sng" dirty="0">
                <a:latin typeface="+mj-lt"/>
              </a:rPr>
              <a:t>Data Collection—3 Forms at One Link</a:t>
            </a:r>
            <a:br>
              <a:rPr lang="en-US" sz="2800" u="sng" dirty="0">
                <a:latin typeface="+mn-lt"/>
              </a:rPr>
            </a:br>
            <a:r>
              <a:rPr lang="en-US" sz="3200" dirty="0">
                <a:latin typeface="+mn-lt"/>
              </a:rPr>
              <a:t>Individual/Family Counseling Form </a:t>
            </a:r>
            <a:br>
              <a:rPr lang="en-US" sz="3200" dirty="0">
                <a:latin typeface="+mn-lt"/>
              </a:rPr>
            </a:br>
            <a:r>
              <a:rPr lang="en-US" sz="3200" dirty="0">
                <a:latin typeface="+mn-lt"/>
              </a:rPr>
              <a:t>Group Counseling Form </a:t>
            </a:r>
            <a:br>
              <a:rPr lang="en-US" sz="3200" dirty="0">
                <a:latin typeface="+mn-lt"/>
              </a:rPr>
            </a:br>
            <a:r>
              <a:rPr lang="en-US" sz="3200" dirty="0">
                <a:latin typeface="+mn-lt"/>
              </a:rPr>
              <a:t>Outreach Form</a:t>
            </a:r>
            <a:br>
              <a:rPr lang="en-US" sz="3200" dirty="0">
                <a:latin typeface="+mn-lt"/>
              </a:rPr>
            </a:br>
            <a:br>
              <a:rPr lang="en-US" sz="3200" dirty="0">
                <a:latin typeface="+mn-lt"/>
              </a:rPr>
            </a:br>
            <a:r>
              <a:rPr lang="en-US" sz="3200" dirty="0">
                <a:latin typeface="+mn-lt"/>
              </a:rPr>
              <a:t>Junaid </a:t>
            </a:r>
            <a:r>
              <a:rPr lang="en-US" sz="3200" dirty="0" err="1">
                <a:latin typeface="+mn-lt"/>
              </a:rPr>
              <a:t>Tanir</a:t>
            </a:r>
            <a:r>
              <a:rPr lang="en-US" sz="3200" dirty="0">
                <a:latin typeface="+mn-lt"/>
              </a:rPr>
              <a:t>, Database Administrator, CalMHSA -Thank you for joining us today!</a:t>
            </a:r>
            <a:br>
              <a:rPr lang="en-US" sz="3200" dirty="0">
                <a:latin typeface="+mn-lt"/>
              </a:rPr>
            </a:br>
            <a:r>
              <a:rPr lang="en-US" sz="3200" dirty="0">
                <a:latin typeface="+mn-lt"/>
              </a:rPr>
              <a:t>Start using these forms and send us your feedback.</a:t>
            </a:r>
            <a:br>
              <a:rPr lang="en-US" sz="3200" dirty="0">
                <a:latin typeface="+mn-lt"/>
              </a:rPr>
            </a:br>
            <a:r>
              <a:rPr lang="en-US" sz="3200" dirty="0">
                <a:latin typeface="+mn-lt"/>
              </a:rPr>
              <a:t>Our IT staff also needs data to prepare sample reports.</a:t>
            </a:r>
            <a:br>
              <a:rPr lang="en-US" sz="3200" dirty="0">
                <a:latin typeface="+mn-lt"/>
              </a:rPr>
            </a:br>
            <a:r>
              <a:rPr lang="en-US" sz="3200" dirty="0">
                <a:latin typeface="+mn-lt"/>
              </a:rPr>
              <a:t> </a:t>
            </a:r>
          </a:p>
        </p:txBody>
      </p:sp>
    </p:spTree>
    <p:extLst>
      <p:ext uri="{BB962C8B-B14F-4D97-AF65-F5344CB8AC3E}">
        <p14:creationId xmlns:p14="http://schemas.microsoft.com/office/powerpoint/2010/main" val="401114209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9E2C28-42E2-ACBB-DD75-B4FBB3FD9BE6}"/>
              </a:ext>
            </a:extLst>
          </p:cNvPr>
          <p:cNvSpPr>
            <a:spLocks noGrp="1"/>
          </p:cNvSpPr>
          <p:nvPr>
            <p:ph type="ctrTitle"/>
          </p:nvPr>
        </p:nvSpPr>
        <p:spPr>
          <a:xfrm>
            <a:off x="412580" y="1686560"/>
            <a:ext cx="10777877" cy="5679440"/>
          </a:xfrm>
        </p:spPr>
        <p:txBody>
          <a:bodyPr/>
          <a:lstStyle/>
          <a:p>
            <a:r>
              <a:rPr lang="en-US" sz="4400" u="sng" dirty="0">
                <a:latin typeface="+mj-lt"/>
              </a:rPr>
              <a:t>Outreach Plan</a:t>
            </a:r>
            <a:br>
              <a:rPr lang="en-US" sz="2800" u="sng" dirty="0">
                <a:latin typeface="+mn-lt"/>
              </a:rPr>
            </a:br>
            <a:r>
              <a:rPr lang="en-US" sz="3200" dirty="0">
                <a:latin typeface="+mn-lt"/>
              </a:rPr>
              <a:t>Each Agency is required to submit an Outreach Plan that will address how they plan to reach their target populations and how they plan to allocate funds within the Additional Administrative Costs line item for outreach efforts. </a:t>
            </a:r>
            <a:br>
              <a:rPr lang="en-US" sz="3200" dirty="0">
                <a:latin typeface="+mn-lt"/>
              </a:rPr>
            </a:br>
            <a:r>
              <a:rPr lang="en-US" sz="3200" dirty="0">
                <a:latin typeface="+mn-lt"/>
              </a:rPr>
              <a:t>AAC includes $800/month-pod for outreach.</a:t>
            </a:r>
            <a:br>
              <a:rPr lang="en-US" sz="3200" dirty="0">
                <a:latin typeface="+mn-lt"/>
              </a:rPr>
            </a:br>
            <a:r>
              <a:rPr lang="en-US" sz="3200" dirty="0">
                <a:latin typeface="+mn-lt"/>
              </a:rPr>
              <a:t>The Outreach Plan is due to CalMHSA no later than February 28, 2023.</a:t>
            </a:r>
            <a:br>
              <a:rPr lang="en-US" sz="3200" dirty="0">
                <a:latin typeface="+mn-lt"/>
              </a:rPr>
            </a:br>
            <a:br>
              <a:rPr lang="en-US" sz="3200" dirty="0">
                <a:latin typeface="+mn-lt"/>
              </a:rPr>
            </a:br>
            <a:br>
              <a:rPr lang="en-US" sz="3200" dirty="0">
                <a:latin typeface="+mn-lt"/>
              </a:rPr>
            </a:br>
            <a:br>
              <a:rPr lang="en-US" sz="3200" dirty="0">
                <a:latin typeface="+mn-lt"/>
              </a:rPr>
            </a:br>
            <a:br>
              <a:rPr lang="en-US" sz="3200" dirty="0">
                <a:latin typeface="+mn-lt"/>
              </a:rPr>
            </a:br>
            <a:endParaRPr lang="en-US" sz="3200" dirty="0">
              <a:latin typeface="+mn-lt"/>
            </a:endParaRPr>
          </a:p>
        </p:txBody>
      </p:sp>
    </p:spTree>
    <p:extLst>
      <p:ext uri="{BB962C8B-B14F-4D97-AF65-F5344CB8AC3E}">
        <p14:creationId xmlns:p14="http://schemas.microsoft.com/office/powerpoint/2010/main" val="40943694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2E3362B-FAFE-3AE0-C3FF-05CE7742B9D0}"/>
              </a:ext>
            </a:extLst>
          </p:cNvPr>
          <p:cNvSpPr>
            <a:spLocks noGrp="1"/>
          </p:cNvSpPr>
          <p:nvPr>
            <p:ph sz="half" idx="13"/>
          </p:nvPr>
        </p:nvSpPr>
        <p:spPr>
          <a:xfrm>
            <a:off x="599440" y="1739462"/>
            <a:ext cx="11096592" cy="1889413"/>
          </a:xfrm>
        </p:spPr>
        <p:txBody>
          <a:bodyPr>
            <a:normAutofit/>
          </a:bodyPr>
          <a:lstStyle/>
          <a:p>
            <a:r>
              <a:rPr lang="en-US" sz="2800" dirty="0">
                <a:solidFill>
                  <a:srgbClr val="0F6775"/>
                </a:solidFill>
                <a:latin typeface="+mn-lt"/>
              </a:rPr>
              <a:t>Contracts are being sent out on a flow basis from Leah Solomon, our Contract Specialist. Almost all of the contracts have gone out.</a:t>
            </a:r>
          </a:p>
        </p:txBody>
      </p:sp>
      <p:sp>
        <p:nvSpPr>
          <p:cNvPr id="5" name="Content Placeholder 4">
            <a:extLst>
              <a:ext uri="{FF2B5EF4-FFF2-40B4-BE49-F238E27FC236}">
                <a16:creationId xmlns:a16="http://schemas.microsoft.com/office/drawing/2014/main" id="{BF593DD5-D9C3-356E-29D5-DAD94B9DDF0C}"/>
              </a:ext>
            </a:extLst>
          </p:cNvPr>
          <p:cNvSpPr>
            <a:spLocks noGrp="1"/>
          </p:cNvSpPr>
          <p:nvPr>
            <p:ph sz="half" idx="15"/>
          </p:nvPr>
        </p:nvSpPr>
        <p:spPr>
          <a:xfrm>
            <a:off x="599440" y="4025462"/>
            <a:ext cx="11096592" cy="1889413"/>
          </a:xfrm>
        </p:spPr>
        <p:txBody>
          <a:bodyPr>
            <a:normAutofit/>
          </a:bodyPr>
          <a:lstStyle/>
          <a:p>
            <a:r>
              <a:rPr lang="en-US" sz="2800" dirty="0">
                <a:solidFill>
                  <a:srgbClr val="0F6775"/>
                </a:solidFill>
                <a:latin typeface="+mn-lt"/>
              </a:rPr>
              <a:t>Please sign it as directed in the email. </a:t>
            </a:r>
          </a:p>
        </p:txBody>
      </p:sp>
      <p:sp>
        <p:nvSpPr>
          <p:cNvPr id="2" name="Title 1">
            <a:extLst>
              <a:ext uri="{FF2B5EF4-FFF2-40B4-BE49-F238E27FC236}">
                <a16:creationId xmlns:a16="http://schemas.microsoft.com/office/drawing/2014/main" id="{447AFBC6-D7BE-30A9-2943-F80F4A86B36C}"/>
              </a:ext>
            </a:extLst>
          </p:cNvPr>
          <p:cNvSpPr>
            <a:spLocks noGrp="1"/>
          </p:cNvSpPr>
          <p:nvPr>
            <p:ph type="title"/>
          </p:nvPr>
        </p:nvSpPr>
        <p:spPr/>
        <p:txBody>
          <a:bodyPr>
            <a:noAutofit/>
          </a:bodyPr>
          <a:lstStyle/>
          <a:p>
            <a:r>
              <a:rPr lang="en-US" sz="4400">
                <a:latin typeface="+mj-lt"/>
              </a:rPr>
              <a:t>Contract Update</a:t>
            </a:r>
          </a:p>
        </p:txBody>
      </p:sp>
      <p:sp>
        <p:nvSpPr>
          <p:cNvPr id="9" name="Slide Number Placeholder 5">
            <a:extLst>
              <a:ext uri="{FF2B5EF4-FFF2-40B4-BE49-F238E27FC236}">
                <a16:creationId xmlns:a16="http://schemas.microsoft.com/office/drawing/2014/main" id="{AF276827-DF03-7528-6EE9-AD8C24B7622B}"/>
              </a:ext>
            </a:extLst>
          </p:cNvPr>
          <p:cNvSpPr txBox="1">
            <a:spLocks/>
          </p:cNvSpPr>
          <p:nvPr/>
        </p:nvSpPr>
        <p:spPr>
          <a:xfrm>
            <a:off x="10315851" y="6410174"/>
            <a:ext cx="1380181" cy="254001"/>
          </a:xfrm>
          <a:prstGeom prst="rect">
            <a:avLst/>
          </a:prstGeom>
        </p:spPr>
        <p:txBody>
          <a:bodyPr/>
          <a:lstStyle>
            <a:defPPr>
              <a:defRPr lang="en-US"/>
            </a:defPPr>
            <a:lvl1pPr marL="0" algn="r" defTabSz="914400" rtl="0" eaLnBrk="1" latinLnBrk="0" hangingPunct="1">
              <a:defRPr sz="1000" b="0" kern="1200">
                <a:solidFill>
                  <a:schemeClr val="accent2"/>
                </a:solidFill>
                <a:latin typeface="Poppins" pitchFamily="2" charset="77"/>
                <a:ea typeface="+mn-ea"/>
                <a:cs typeface="Poppins" pitchFamily="2" charset="77"/>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69ADA5A-ACD3-6B42-AF84-3EB805ACEC88}" type="slidenum">
              <a:rPr lang="en-US" smtClean="0"/>
              <a:pPr/>
              <a:t>9</a:t>
            </a:fld>
            <a:endParaRPr lang="en-US"/>
          </a:p>
        </p:txBody>
      </p:sp>
    </p:spTree>
    <p:extLst>
      <p:ext uri="{BB962C8B-B14F-4D97-AF65-F5344CB8AC3E}">
        <p14:creationId xmlns:p14="http://schemas.microsoft.com/office/powerpoint/2010/main" val="3848312878"/>
      </p:ext>
    </p:extLst>
  </p:cSld>
  <p:clrMapOvr>
    <a:masterClrMapping/>
  </p:clrMapOvr>
</p:sld>
</file>

<file path=ppt/theme/theme1.xml><?xml version="1.0" encoding="utf-8"?>
<a:theme xmlns:a="http://schemas.openxmlformats.org/drawingml/2006/main" name="Office Theme">
  <a:themeElements>
    <a:clrScheme name="CalMHSA 1">
      <a:dk1>
        <a:srgbClr val="000000"/>
      </a:dk1>
      <a:lt1>
        <a:srgbClr val="FFFFFF"/>
      </a:lt1>
      <a:dk2>
        <a:srgbClr val="0C5B66"/>
      </a:dk2>
      <a:lt2>
        <a:srgbClr val="E7E6E6"/>
      </a:lt2>
      <a:accent1>
        <a:srgbClr val="006472"/>
      </a:accent1>
      <a:accent2>
        <a:srgbClr val="016E76"/>
      </a:accent2>
      <a:accent3>
        <a:srgbClr val="5A9F90"/>
      </a:accent3>
      <a:accent4>
        <a:srgbClr val="8DB84A"/>
      </a:accent4>
      <a:accent5>
        <a:srgbClr val="BADC87"/>
      </a:accent5>
      <a:accent6>
        <a:srgbClr val="4DB9B1"/>
      </a:accent6>
      <a:hlink>
        <a:srgbClr val="8DB949"/>
      </a:hlink>
      <a:folHlink>
        <a:srgbClr val="92740B"/>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lcf76f155ced4ddcb4097134ff3c332f xmlns="bdde9dca-b655-4c82-9756-0719d4cc3ad5">
      <Terms xmlns="http://schemas.microsoft.com/office/infopath/2007/PartnerControls"/>
    </lcf76f155ced4ddcb4097134ff3c332f>
    <County xmlns="bdde9dca-b655-4c82-9756-0719d4cc3ad5" xsi:nil="true"/>
    <_ip_UnifiedCompliancePolicyProperties xmlns="http://schemas.microsoft.com/sharepoint/v3" xsi:nil="true"/>
    <TaxCatchAll xmlns="08b51a6c-15c5-468c-9d03-3812a6e79002"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4627A0DE307DC44C9C6D49C199E56D43" ma:contentTypeVersion="19" ma:contentTypeDescription="Create a new document." ma:contentTypeScope="" ma:versionID="61f00766b87a9496803d4ae7b13bd90b">
  <xsd:schema xmlns:xsd="http://www.w3.org/2001/XMLSchema" xmlns:xs="http://www.w3.org/2001/XMLSchema" xmlns:p="http://schemas.microsoft.com/office/2006/metadata/properties" xmlns:ns1="http://schemas.microsoft.com/sharepoint/v3" xmlns:ns2="bdde9dca-b655-4c82-9756-0719d4cc3ad5" xmlns:ns3="08b51a6c-15c5-468c-9d03-3812a6e79002" targetNamespace="http://schemas.microsoft.com/office/2006/metadata/properties" ma:root="true" ma:fieldsID="6e239bdccc949f6f890f228cbddbf8da" ns1:_="" ns2:_="" ns3:_="">
    <xsd:import namespace="http://schemas.microsoft.com/sharepoint/v3"/>
    <xsd:import namespace="bdde9dca-b655-4c82-9756-0719d4cc3ad5"/>
    <xsd:import namespace="08b51a6c-15c5-468c-9d03-3812a6e790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DateTaken" minOccurs="0"/>
                <xsd:element ref="ns2:MediaServiceAutoTags" minOccurs="0"/>
                <xsd:element ref="ns2:MediaServiceOCR" minOccurs="0"/>
                <xsd:element ref="ns2:MediaServiceGenerationTime" minOccurs="0"/>
                <xsd:element ref="ns2:MediaServiceEventHashCode" minOccurs="0"/>
                <xsd:element ref="ns2:MediaServiceLocation" minOccurs="0"/>
                <xsd:element ref="ns3:SharedWithUsers" minOccurs="0"/>
                <xsd:element ref="ns3:SharedWithDetails" minOccurs="0"/>
                <xsd:element ref="ns2:MediaLengthInSeconds" minOccurs="0"/>
                <xsd:element ref="ns2:lcf76f155ced4ddcb4097134ff3c332f" minOccurs="0"/>
                <xsd:element ref="ns3:TaxCatchAll" minOccurs="0"/>
                <xsd:element ref="ns2:County"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5" nillable="true" ma:displayName="Unified Compliance Policy Properties" ma:hidden="true" ma:internalName="_ip_UnifiedCompliancePolicyProperties">
      <xsd:simpleType>
        <xsd:restriction base="dms:Note"/>
      </xsd:simpleType>
    </xsd:element>
    <xsd:element name="_ip_UnifiedCompliancePolicyUIAction" ma:index="2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bdde9dca-b655-4c82-9756-0719d4cc3ad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Tags" ma:internalName="MediaServiceAutoTags"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1a1b1a5a-f0f9-49c0-b9db-6a9c78dda76a" ma:termSetId="09814cd3-568e-fe90-9814-8d621ff8fb84" ma:anchorId="fba54fb3-c3e1-fe81-a776-ca4b69148c4d" ma:open="true" ma:isKeyword="false">
      <xsd:complexType>
        <xsd:sequence>
          <xsd:element ref="pc:Terms" minOccurs="0" maxOccurs="1"/>
        </xsd:sequence>
      </xsd:complexType>
    </xsd:element>
    <xsd:element name="County" ma:index="24" nillable="true" ma:displayName="County" ma:description="Where PIPs are from" ma:format="Dropdown" ma:internalName="County">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08b51a6c-15c5-468c-9d03-3812a6e79002"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744764a0-56e0-4cd0-8eca-b34752208dec}" ma:internalName="TaxCatchAll" ma:showField="CatchAllData" ma:web="08b51a6c-15c5-468c-9d03-3812a6e7900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4B4B5847-416E-4E14-8AE3-9D600C56A732}">
  <ds:schemaRefs>
    <ds:schemaRef ds:uri="08b51a6c-15c5-468c-9d03-3812a6e79002"/>
    <ds:schemaRef ds:uri="bdde9dca-b655-4c82-9756-0719d4cc3ad5"/>
    <ds:schemaRef ds:uri="http://schemas.microsoft.com/office/2006/metadata/properties"/>
    <ds:schemaRef ds:uri="http://schemas.microsoft.com/office/infopath/2007/PartnerControls"/>
    <ds:schemaRef ds:uri="http://schemas.microsoft.com/sharepoint/v3"/>
  </ds:schemaRefs>
</ds:datastoreItem>
</file>

<file path=customXml/itemProps2.xml><?xml version="1.0" encoding="utf-8"?>
<ds:datastoreItem xmlns:ds="http://schemas.openxmlformats.org/officeDocument/2006/customXml" ds:itemID="{3B555110-9F7A-409D-9C2D-D49AE36C2335}">
  <ds:schemaRefs>
    <ds:schemaRef ds:uri="08b51a6c-15c5-468c-9d03-3812a6e79002"/>
    <ds:schemaRef ds:uri="bdde9dca-b655-4c82-9756-0719d4cc3ad5"/>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1D2CC25C-9CF1-48BE-97F9-31F0A857DC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1779</TotalTime>
  <Words>754</Words>
  <Application>Microsoft Office PowerPoint</Application>
  <PresentationFormat>Widescreen</PresentationFormat>
  <Paragraphs>31</Paragraphs>
  <Slides>12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Bebas Neue</vt:lpstr>
      <vt:lpstr>Calibri</vt:lpstr>
      <vt:lpstr>Calibri Light</vt:lpstr>
      <vt:lpstr>Poppins</vt:lpstr>
      <vt:lpstr>Office Theme</vt:lpstr>
      <vt:lpstr>CalHOPE Support Program Admin and Supervisors Meeting  February 9, 2023            </vt:lpstr>
      <vt:lpstr>AGENDA Housekeeping Issues Communications/Media Contacts Repository Site and Resource Database  Monthly One-on-One Meetings Data Collection Outreach Plan Contract Update First Deliverables NNED Training Available</vt:lpstr>
      <vt:lpstr>Housekeeping Issues Hiring? We emailed out a list of staff interested in continuing as SSs from the Interim CalHOPE program (and probably the CCP). Please feel free to contact them directly.   Are you getting our emails? 1. Send taylor.Intermill@calmhsa.org the Supervisors’ emails. 2. Make sure the emails go into your inbox versus your groups. </vt:lpstr>
      <vt:lpstr>Media Solutions DHCS Contractor for the media campaigns. Occasionally, they have requests for CalHOPE interviews or attendance at events (i.e. Pro Sports games). We need your communications/marketing contacts. Please send Taylor their emails, even if that’s you. Taylor.Intermill@calmhsa.org Taylor only received one this past week.</vt:lpstr>
      <vt:lpstr>Resource Database Updates/Templates</vt:lpstr>
      <vt:lpstr>Monthly One-on-One Meetings  For Lead Supervisor, other admin staff may attend. Meeting is for us to get to know your agency, to discuss implementation, hear about updates, problem solve, and provides you an opportunity to ask specific questions. We have each sent an email for you to schedule Feb’s meeting. We will rotate the meetings among the three of us. </vt:lpstr>
      <vt:lpstr>Data Collection—3 Forms at One Link Individual/Family Counseling Form  Group Counseling Form  Outreach Form  Junaid Tanir, Database Administrator, CalMHSA -Thank you for joining us today! Start using these forms and send us your feedback. Our IT staff also needs data to prepare sample reports.  </vt:lpstr>
      <vt:lpstr>Outreach Plan Each Agency is required to submit an Outreach Plan that will address how they plan to reach their target populations and how they plan to allocate funds within the Additional Administrative Costs line item for outreach efforts.  AAC includes $800/month-pod for outreach. The Outreach Plan is due to CalMHSA no later than February 28, 2023.     </vt:lpstr>
      <vt:lpstr>Contract Update</vt:lpstr>
      <vt:lpstr>Payment for First Deliverables</vt:lpstr>
      <vt:lpstr> NNED Training: Applications Due Feb 13, 5 pm The Substance Abuse and Mental Health Services Administration invites National Network to Eliminate Disparities in Behavioral Health (NNED) members to participate in its annual training opportunity for community-based organizations, NNEDLearn 2023.  This training model includes two introductory webinars, a three-day virtual intensive training, and four follow-up virtual coaching sessions.  NNEDLearn participants will engage in the virtual intensive training sessions on April 25-27, 2023. Applications to participate in the virtual NNEDLearn 2023 are now available on the NNED website.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Aryonna Rivera</dc:creator>
  <cp:lastModifiedBy>Kim Flores</cp:lastModifiedBy>
  <cp:revision>3</cp:revision>
  <dcterms:created xsi:type="dcterms:W3CDTF">2023-01-16T14:40:28Z</dcterms:created>
  <dcterms:modified xsi:type="dcterms:W3CDTF">2023-02-09T22:25:47Z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0x0101004627A0DE307DC44C9C6D49C199E56D43</vt:lpwstr>
  </property>
  <property fmtid="{D5CDD505-2E9C-101B-9397-08002B2CF9AE}" pid="3" name="MediaServiceImageTags">
    <vt:lpwstr/>
  </property>
</Properties>
</file>