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84" r:id="rId5"/>
    <p:sldId id="261" r:id="rId6"/>
    <p:sldId id="303" r:id="rId7"/>
    <p:sldId id="285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F923B8-92A5-4A3F-83DE-296D5A9F516E}">
          <p14:sldIdLst>
            <p14:sldId id="284"/>
            <p14:sldId id="261"/>
            <p14:sldId id="303"/>
            <p14:sldId id="285"/>
          </p14:sldIdLst>
        </p14:section>
        <p14:section name="Untitled Section" id="{5E15BCDC-23F7-4278-A6FF-DBBC366BAE40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A4A"/>
    <a:srgbClr val="0F6775"/>
    <a:srgbClr val="438F89"/>
    <a:srgbClr val="0A7178"/>
    <a:srgbClr val="072E34"/>
    <a:srgbClr val="FF6E00"/>
    <a:srgbClr val="FF8501"/>
    <a:srgbClr val="FF9E01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678F1-9A10-485C-BB56-E13078BC579F}" v="4" dt="2023-03-23T00:24:00.2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144E-33BA-1447-82F6-CB77425C03EF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F2FE-3626-AF46-8683-0D64B693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6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55030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28BC19-9D59-92EE-E4B6-00FCCF46D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70F766-E20A-DE35-0743-8EC4C3E71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1"/>
          <a:stretch>
            <a:fillRect/>
          </a:stretch>
        </p:blipFill>
        <p:spPr>
          <a:xfrm>
            <a:off x="3634670" y="283880"/>
            <a:ext cx="1542183" cy="1702023"/>
          </a:xfrm>
          <a:custGeom>
            <a:avLst/>
            <a:gdLst>
              <a:gd name="connsiteX0" fmla="*/ 0 w 1542183"/>
              <a:gd name="connsiteY0" fmla="*/ 0 h 1702023"/>
              <a:gd name="connsiteX1" fmla="*/ 1542183 w 1542183"/>
              <a:gd name="connsiteY1" fmla="*/ 0 h 1702023"/>
              <a:gd name="connsiteX2" fmla="*/ 1542183 w 1542183"/>
              <a:gd name="connsiteY2" fmla="*/ 1702023 h 1702023"/>
              <a:gd name="connsiteX3" fmla="*/ 1023153 w 1542183"/>
              <a:gd name="connsiteY3" fmla="*/ 1702023 h 1702023"/>
              <a:gd name="connsiteX4" fmla="*/ 943633 w 1542183"/>
              <a:gd name="connsiteY4" fmla="*/ 1481669 h 1702023"/>
              <a:gd name="connsiteX5" fmla="*/ 86330 w 1542183"/>
              <a:gd name="connsiteY5" fmla="*/ 91363 h 17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183" h="1702023">
                <a:moveTo>
                  <a:pt x="0" y="0"/>
                </a:moveTo>
                <a:lnTo>
                  <a:pt x="1542183" y="0"/>
                </a:lnTo>
                <a:lnTo>
                  <a:pt x="1542183" y="1702023"/>
                </a:lnTo>
                <a:lnTo>
                  <a:pt x="1023153" y="1702023"/>
                </a:lnTo>
                <a:lnTo>
                  <a:pt x="943633" y="1481669"/>
                </a:lnTo>
                <a:cubicBezTo>
                  <a:pt x="742178" y="966143"/>
                  <a:pt x="449844" y="496142"/>
                  <a:pt x="86330" y="91363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FD6412-CBCB-7A7F-E32B-7BDDD6041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4817962" y="-12927"/>
            <a:ext cx="990866" cy="49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2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ag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F76774BD-F731-A5B4-F5EC-9BAEB458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469130"/>
            <a:ext cx="6532416" cy="6532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7" y="839690"/>
            <a:ext cx="9592913" cy="3975735"/>
          </a:xfrm>
        </p:spPr>
        <p:txBody>
          <a:bodyPr tIns="91440" anchor="ctr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Add quote here...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71201" y="5630443"/>
            <a:ext cx="7524831" cy="60833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 / Attribution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C6270-61CD-8419-4EC5-7AF5325240FC}"/>
              </a:ext>
            </a:extLst>
          </p:cNvPr>
          <p:cNvCxnSpPr>
            <a:cxnSpLocks/>
          </p:cNvCxnSpPr>
          <p:nvPr userDrawn="1"/>
        </p:nvCxnSpPr>
        <p:spPr>
          <a:xfrm>
            <a:off x="493861" y="5388753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515AED3-725C-495B-FA4A-B1944AAB7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81AA98-3630-2198-3FFC-FFEBD69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A082DA8-DF49-E447-D33B-51C5AEB8E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594" y="283880"/>
            <a:ext cx="1702023" cy="17020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6476097-B526-1B85-D6F5-0AB14BF15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5310869" y="-12927"/>
            <a:ext cx="990866" cy="496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43BAC-22FB-5FB7-BFE9-8C342F3CD3AE}"/>
              </a:ext>
            </a:extLst>
          </p:cNvPr>
          <p:cNvCxnSpPr>
            <a:cxnSpLocks/>
          </p:cNvCxnSpPr>
          <p:nvPr userDrawn="1"/>
        </p:nvCxnSpPr>
        <p:spPr>
          <a:xfrm>
            <a:off x="0" y="2615418"/>
            <a:ext cx="10927735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103" y="743965"/>
            <a:ext cx="5226947" cy="1605313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full name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45103" y="2885820"/>
            <a:ext cx="5226947" cy="60833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16CEFF4-5600-AF00-9AA6-37E61B9B3E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7"/>
            <a:ext cx="914400" cy="255588"/>
          </a:xfrm>
          <a:prstGeom prst="rect">
            <a:avLst/>
          </a:prstGeom>
        </p:spPr>
      </p:pic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F327553-BEE5-976E-1DE6-B3941EBC0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8"/>
            <a:ext cx="914402" cy="25558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6788D7-75A4-C22F-D2F9-09A9E5D91F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4915567" cy="6858000"/>
          </a:xfrm>
          <a:custGeom>
            <a:avLst/>
            <a:gdLst>
              <a:gd name="connsiteX0" fmla="*/ 0 w 4915567"/>
              <a:gd name="connsiteY0" fmla="*/ 0 h 6858000"/>
              <a:gd name="connsiteX1" fmla="*/ 3356517 w 4915567"/>
              <a:gd name="connsiteY1" fmla="*/ 0 h 6858000"/>
              <a:gd name="connsiteX2" fmla="*/ 3356517 w 4915567"/>
              <a:gd name="connsiteY2" fmla="*/ 15152 h 6858000"/>
              <a:gd name="connsiteX3" fmla="*/ 3383540 w 4915567"/>
              <a:gd name="connsiteY3" fmla="*/ 15152 h 6858000"/>
              <a:gd name="connsiteX4" fmla="*/ 3417676 w 4915567"/>
              <a:gd name="connsiteY4" fmla="*/ 44722 h 6858000"/>
              <a:gd name="connsiteX5" fmla="*/ 4915567 w 4915567"/>
              <a:gd name="connsiteY5" fmla="*/ 3428999 h 6858000"/>
              <a:gd name="connsiteX6" fmla="*/ 3417676 w 4915567"/>
              <a:gd name="connsiteY6" fmla="*/ 6813277 h 6858000"/>
              <a:gd name="connsiteX7" fmla="*/ 3366054 w 4915567"/>
              <a:gd name="connsiteY7" fmla="*/ 6857993 h 6858000"/>
              <a:gd name="connsiteX8" fmla="*/ 3356517 w 4915567"/>
              <a:gd name="connsiteY8" fmla="*/ 6857993 h 6858000"/>
              <a:gd name="connsiteX9" fmla="*/ 3356517 w 4915567"/>
              <a:gd name="connsiteY9" fmla="*/ 6858000 h 6858000"/>
              <a:gd name="connsiteX10" fmla="*/ 0 w 491556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5567" h="6858000">
                <a:moveTo>
                  <a:pt x="0" y="0"/>
                </a:moveTo>
                <a:lnTo>
                  <a:pt x="3356517" y="0"/>
                </a:lnTo>
                <a:lnTo>
                  <a:pt x="3356517" y="15152"/>
                </a:lnTo>
                <a:lnTo>
                  <a:pt x="3383540" y="15152"/>
                </a:lnTo>
                <a:lnTo>
                  <a:pt x="3417676" y="44722"/>
                </a:lnTo>
                <a:cubicBezTo>
                  <a:pt x="4337862" y="881068"/>
                  <a:pt x="4915567" y="2087568"/>
                  <a:pt x="4915567" y="3428999"/>
                </a:cubicBezTo>
                <a:cubicBezTo>
                  <a:pt x="4915567" y="4770430"/>
                  <a:pt x="4337862" y="5976930"/>
                  <a:pt x="3417676" y="6813277"/>
                </a:cubicBezTo>
                <a:lnTo>
                  <a:pt x="3366054" y="6857993"/>
                </a:lnTo>
                <a:lnTo>
                  <a:pt x="3356517" y="6857993"/>
                </a:lnTo>
                <a:lnTo>
                  <a:pt x="3356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A3EFFA-68D7-3452-5BF4-CB2A73A39B9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45103" y="3530503"/>
            <a:ext cx="5226947" cy="18863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51793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B321D617-1E76-7179-1406-BDAC0764334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399EF02-09B9-CF9E-D547-93C3C0B2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74E4AD-EEE5-6EC5-A139-C2AE98FF21B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1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58EAB66-E412-6145-EB3B-8E4F61EA9D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63137F-7467-9DB2-FDF9-71E4F487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F793DD-2CA5-BFC0-F10B-95F49129642A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7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6F79-99E0-6DF2-7329-C4B2366E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9" y="1825625"/>
            <a:ext cx="11202174" cy="4351338"/>
          </a:xfrm>
        </p:spPr>
        <p:txBody>
          <a:bodyPr numCol="2" spcCol="4572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495C-3896-A908-E760-96AE4A60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C6F6E2-4BBE-A4DF-3EED-BAE049A1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3FD6E0-43F6-D287-2F02-6932291E0DC3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7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FF68-7E18-39F1-E8F5-8C1C95C13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58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D2A8-1256-A918-2D4B-B5235972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48384F-822B-F498-3197-5106949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F85DEE-6EB8-7E66-C4D5-23EF041C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3ED6F6-B55A-F56C-0693-D272414DA35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619838"/>
            <a:ext cx="5540920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23C9-18E9-8EF4-CDF3-9761CA8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224" y="1619838"/>
            <a:ext cx="5538808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3498D6-A6D9-9D45-014C-393C8FAC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F004D3-5DFA-AE24-5AAF-08D6927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57417B-8D2F-0B83-C0E5-6243BC5EFBC0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3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4F6F1915-E796-10ED-EDDB-5B4E89D8B1A9}"/>
              </a:ext>
            </a:extLst>
          </p:cNvPr>
          <p:cNvSpPr/>
          <p:nvPr userDrawn="1"/>
        </p:nvSpPr>
        <p:spPr>
          <a:xfrm rot="10800000">
            <a:off x="628191" y="1"/>
            <a:ext cx="10941738" cy="6857999"/>
          </a:xfrm>
          <a:custGeom>
            <a:avLst/>
            <a:gdLst>
              <a:gd name="connsiteX0" fmla="*/ 10941738 w 10941738"/>
              <a:gd name="connsiteY0" fmla="*/ 6857999 h 6857999"/>
              <a:gd name="connsiteX1" fmla="*/ 5473927 w 10941738"/>
              <a:gd name="connsiteY1" fmla="*/ 6857999 h 6857999"/>
              <a:gd name="connsiteX2" fmla="*/ 5467811 w 10941738"/>
              <a:gd name="connsiteY2" fmla="*/ 6857999 h 6857999"/>
              <a:gd name="connsiteX3" fmla="*/ 1 w 10941738"/>
              <a:gd name="connsiteY3" fmla="*/ 6857999 h 6857999"/>
              <a:gd name="connsiteX4" fmla="*/ 51629 w 10941738"/>
              <a:gd name="connsiteY4" fmla="*/ 6813277 h 6857999"/>
              <a:gd name="connsiteX5" fmla="*/ 1549520 w 10941738"/>
              <a:gd name="connsiteY5" fmla="*/ 3429000 h 6857999"/>
              <a:gd name="connsiteX6" fmla="*/ 51629 w 10941738"/>
              <a:gd name="connsiteY6" fmla="*/ 44722 h 6857999"/>
              <a:gd name="connsiteX7" fmla="*/ 0 w 10941738"/>
              <a:gd name="connsiteY7" fmla="*/ 0 h 6857999"/>
              <a:gd name="connsiteX8" fmla="*/ 5467811 w 10941738"/>
              <a:gd name="connsiteY8" fmla="*/ 0 h 6857999"/>
              <a:gd name="connsiteX9" fmla="*/ 5473927 w 10941738"/>
              <a:gd name="connsiteY9" fmla="*/ 0 h 6857999"/>
              <a:gd name="connsiteX10" fmla="*/ 10941737 w 10941738"/>
              <a:gd name="connsiteY10" fmla="*/ 0 h 6857999"/>
              <a:gd name="connsiteX11" fmla="*/ 10890109 w 10941738"/>
              <a:gd name="connsiteY11" fmla="*/ 44722 h 6857999"/>
              <a:gd name="connsiteX12" fmla="*/ 9392218 w 10941738"/>
              <a:gd name="connsiteY12" fmla="*/ 3428999 h 6857999"/>
              <a:gd name="connsiteX13" fmla="*/ 10890109 w 10941738"/>
              <a:gd name="connsiteY13" fmla="*/ 681327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41738" h="6857999">
                <a:moveTo>
                  <a:pt x="10941738" y="6857999"/>
                </a:moveTo>
                <a:lnTo>
                  <a:pt x="5473927" y="6857999"/>
                </a:lnTo>
                <a:lnTo>
                  <a:pt x="5467811" y="6857999"/>
                </a:lnTo>
                <a:lnTo>
                  <a:pt x="1" y="6857999"/>
                </a:lnTo>
                <a:lnTo>
                  <a:pt x="51629" y="6813277"/>
                </a:lnTo>
                <a:cubicBezTo>
                  <a:pt x="971815" y="5976931"/>
                  <a:pt x="1549520" y="4770431"/>
                  <a:pt x="1549520" y="3429000"/>
                </a:cubicBezTo>
                <a:cubicBezTo>
                  <a:pt x="1549520" y="2087569"/>
                  <a:pt x="971815" y="881069"/>
                  <a:pt x="51629" y="44722"/>
                </a:cubicBezTo>
                <a:lnTo>
                  <a:pt x="0" y="0"/>
                </a:lnTo>
                <a:lnTo>
                  <a:pt x="5467811" y="0"/>
                </a:lnTo>
                <a:lnTo>
                  <a:pt x="5473927" y="0"/>
                </a:lnTo>
                <a:lnTo>
                  <a:pt x="10941737" y="0"/>
                </a:lnTo>
                <a:lnTo>
                  <a:pt x="10890109" y="44722"/>
                </a:lnTo>
                <a:cubicBezTo>
                  <a:pt x="9969923" y="881068"/>
                  <a:pt x="9392218" y="2087568"/>
                  <a:pt x="9392218" y="3428999"/>
                </a:cubicBezTo>
                <a:cubicBezTo>
                  <a:pt x="9392218" y="4770430"/>
                  <a:pt x="9969923" y="5976930"/>
                  <a:pt x="10890109" y="6813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C777F-D545-B64F-C80A-8099B3FA612B}"/>
              </a:ext>
            </a:extLst>
          </p:cNvPr>
          <p:cNvSpPr/>
          <p:nvPr userDrawn="1"/>
        </p:nvSpPr>
        <p:spPr>
          <a:xfrm>
            <a:off x="-1" y="1427767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4188" y="1700463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52209" y="2512979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4457CE-4668-7A0D-E5AD-B5D41398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D89F1-D110-A5D9-BB33-0F27D2CF53B0}"/>
              </a:ext>
            </a:extLst>
          </p:cNvPr>
          <p:cNvSpPr/>
          <p:nvPr userDrawn="1"/>
        </p:nvSpPr>
        <p:spPr>
          <a:xfrm>
            <a:off x="6336630" y="1427766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4B15FC-03A0-2BAE-8A96-69DADDE988F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470137" y="1700462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960940F-76D7-B4A7-6D5C-DD8EF016DBF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468158" y="2512978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38270FF-3FDC-B616-169E-DA1F1C71B1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AEAA1D6-405E-6B24-6E2E-2FD7D9D5AF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flipH="1">
            <a:off x="10000946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44" name="Picture 4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ED0C5C7-9C47-3BAE-CCF0-4E6A4A4FE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7B2010C-F8E2-EFA4-A062-CEB923634C9A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6D6C0-CBAD-E1B2-1EC1-FDC098B99F53}"/>
              </a:ext>
            </a:extLst>
          </p:cNvPr>
          <p:cNvSpPr/>
          <p:nvPr userDrawn="1"/>
        </p:nvSpPr>
        <p:spPr>
          <a:xfrm>
            <a:off x="493858" y="1607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D5E31-404D-7BA1-BB15-DAA4BCB663BE}"/>
              </a:ext>
            </a:extLst>
          </p:cNvPr>
          <p:cNvSpPr/>
          <p:nvPr userDrawn="1"/>
        </p:nvSpPr>
        <p:spPr>
          <a:xfrm>
            <a:off x="493858" y="3893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82" y="1739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46F0E2-4ED9-245F-6E6F-4FBD690D0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76" y="1739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58619F-9312-0E28-80A1-182548D2BD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41982" y="4025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D26340-114E-568D-82EA-A771C7461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376" y="4025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2CDBEF-3786-59D6-EAA7-8A14824B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ABA930-F6B5-CCD4-CCE8-F4ED21BC8772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1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7057B-7EAA-5E7E-70A9-178A618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7976A5-CF09-19B0-23D9-D40C1F54BCAC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93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57B1-2812-483E-7E8D-03810EE5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2B3384-8FA6-621A-DF26-771D9CCD9BB4}"/>
              </a:ext>
            </a:extLst>
          </p:cNvPr>
          <p:cNvSpPr/>
          <p:nvPr userDrawn="1"/>
        </p:nvSpPr>
        <p:spPr>
          <a:xfrm>
            <a:off x="-2" y="0"/>
            <a:ext cx="49228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9AB170-4090-EF13-4176-65470C2C269F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368432C-A322-A5C0-88CE-5267B512D3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62DDB2-E9BE-66F8-2D5F-7F7050182312}"/>
              </a:ext>
            </a:extLst>
          </p:cNvPr>
          <p:cNvSpPr/>
          <p:nvPr userDrawn="1"/>
        </p:nvSpPr>
        <p:spPr>
          <a:xfrm>
            <a:off x="493861" y="4926488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EA3BDAC-49AE-626F-DA0B-3FA7E11ECA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10918" y="4915129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DED122-78DA-09B6-B2F3-F8871F5764F2}"/>
              </a:ext>
            </a:extLst>
          </p:cNvPr>
          <p:cNvSpPr/>
          <p:nvPr userDrawn="1"/>
        </p:nvSpPr>
        <p:spPr>
          <a:xfrm>
            <a:off x="493861" y="5480306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F7BE5B7-77F7-B76C-1BFC-3B53741AEF6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10918" y="5471974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647208-B6DB-A757-B6D5-DFB9F37DDC7E}"/>
              </a:ext>
            </a:extLst>
          </p:cNvPr>
          <p:cNvSpPr/>
          <p:nvPr userDrawn="1"/>
        </p:nvSpPr>
        <p:spPr>
          <a:xfrm>
            <a:off x="493861" y="6034125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1B1BF95-4394-8695-BB0D-1D63B6EFC6C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10918" y="6022766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2A49950-B459-2A71-2367-E0A613981F9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8310" y="4959738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7F8586-8863-F6C6-5561-99C168EBF4DA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28310" y="5516146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5507DB7-B020-3CFE-C3B4-A2F5FC627A2A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528310" y="6062999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977AC8-E508-C0AA-41CB-2A6D65233C79}"/>
              </a:ext>
            </a:extLst>
          </p:cNvPr>
          <p:cNvSpPr txBox="1">
            <a:spLocks/>
          </p:cNvSpPr>
          <p:nvPr userDrawn="1"/>
        </p:nvSpPr>
        <p:spPr>
          <a:xfrm>
            <a:off x="5839098" y="5509951"/>
            <a:ext cx="5859042" cy="10906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1500" kern="1200" spc="-100" baseline="0">
                <a:solidFill>
                  <a:schemeClr val="tx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544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5004D23-5752-1996-0DFA-964A1177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B2169D-39D3-3F6D-C9B1-0BAA5780B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2AF0C9-4D6B-B8C4-4774-FA2E124B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D76E079-7BD1-E2BA-6FDE-082EE232F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EA6593A-E5DA-15A6-6983-D02CA859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0893AA7-D07D-6D88-8F0C-7F75693B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03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06D4257-5AE1-CDEB-BA53-D829765B7733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E1CA6-313A-945B-CC57-EF9A26236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2C31B9-2F2D-5F24-C428-E245E7E43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E75C4B-50DD-8E3C-D799-3D58E6588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858F1-D8A6-3897-C6EC-293583FB1401}"/>
              </a:ext>
            </a:extLst>
          </p:cNvPr>
          <p:cNvGrpSpPr/>
          <p:nvPr userDrawn="1"/>
        </p:nvGrpSpPr>
        <p:grpSpPr>
          <a:xfrm>
            <a:off x="950381" y="941389"/>
            <a:ext cx="1357396" cy="379411"/>
            <a:chOff x="831850" y="696162"/>
            <a:chExt cx="1754664" cy="490453"/>
          </a:xfrm>
        </p:grpSpPr>
        <p:pic>
          <p:nvPicPr>
            <p:cNvPr id="13" name="Picture 12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59C64D83-AA45-A28E-F271-828900923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850" y="696162"/>
              <a:ext cx="1754664" cy="490453"/>
            </a:xfrm>
            <a:prstGeom prst="rect">
              <a:avLst/>
            </a:prstGeom>
          </p:spPr>
        </p:pic>
        <p:pic>
          <p:nvPicPr>
            <p:cNvPr id="14" name="Picture 13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FB9C8C56-A689-C0D8-B422-AF2B609560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25214"/>
            <a:stretch/>
          </p:blipFill>
          <p:spPr>
            <a:xfrm>
              <a:off x="831850" y="696162"/>
              <a:ext cx="1754664" cy="366791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11DA1F-5F7B-EFF2-CB36-FA71807A4A5E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1528-77BC-2E8C-5E5A-8A839DC3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7EA6-97E2-837E-482C-1EC81A98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4473554-4F1A-66E9-7192-C2532CFC9ED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6" r:id="rId3"/>
    <p:sldLayoutId id="2147483673" r:id="rId4"/>
    <p:sldLayoutId id="2147483674" r:id="rId5"/>
    <p:sldLayoutId id="2147483677" r:id="rId6"/>
    <p:sldLayoutId id="2147483667" r:id="rId7"/>
    <p:sldLayoutId id="2147483679" r:id="rId8"/>
    <p:sldLayoutId id="2147483670" r:id="rId9"/>
    <p:sldLayoutId id="2147483668" r:id="rId10"/>
    <p:sldLayoutId id="2147483678" r:id="rId11"/>
    <p:sldLayoutId id="2147483661" r:id="rId12"/>
    <p:sldLayoutId id="2147483669" r:id="rId13"/>
    <p:sldLayoutId id="2147483664" r:id="rId14"/>
    <p:sldLayoutId id="2147483665" r:id="rId15"/>
    <p:sldLayoutId id="2147483650" r:id="rId16"/>
    <p:sldLayoutId id="2147483652" r:id="rId17"/>
    <p:sldLayoutId id="2147483653" r:id="rId18"/>
    <p:sldLayoutId id="2147483662" r:id="rId19"/>
    <p:sldLayoutId id="2147483663" r:id="rId20"/>
    <p:sldLayoutId id="2147483654" r:id="rId21"/>
    <p:sldLayoutId id="2147483655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spc="-100" baseline="0" smtClean="0">
          <a:solidFill>
            <a:schemeClr val="accent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urldefense.proofpoint.com/v2/url?u=https-3A__default.salsalabs.org_T4276920a-2D1b21-2D479a-2D891d-2D77a7fd380b36_ccd9224e-2Df860-2D40e0-2D903d-2D0ad0c8bd238a&amp;d=DwMFaQ&amp;c=euGZstcaTDllvimEN8b7jXrwqOf-v5A_CdpgnVfiiMM&amp;r=KQFHuL88IxIQJJLP1UuU71aWOLV3MaFREQ_1Y3vIuYE&amp;m=qzX-YvnEtNGrS-g44r1OCDDObkQ9KQ-0fyT3aZBVQpw&amp;s=CpxbMc8a7pDD0FI8NBjeHOAyX6rSCixyvWVRtYOXoTM&amp;e=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rldefense.proofpoint.com/v2/url?u=https-3A__default.salsalabs.org_Tf7b8ec02-2Df3ab-2D43bf-2Dad0b-2D4cb324a30ab7_ccd9224e-2Df860-2D40e0-2D903d-2D0ad0c8bd238a&amp;d=DwMFaQ&amp;c=euGZstcaTDllvimEN8b7jXrwqOf-v5A_CdpgnVfiiMM&amp;r=KQFHuL88IxIQJJLP1UuU71aWOLV3MaFREQ_1Y3vIuYE&amp;m=CdJEjU-xF83Vf99ApJKbyNQapX-JZ21fTwsuHzKrrN4&amp;s=Py0xl2trwnEICY_x8q_8TCRCxFUXwDyY02EvVFrCmmY&amp;e=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09B1-3B45-EF62-1872-F844C869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2954215"/>
            <a:ext cx="7376564" cy="2621677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CalHOPE Support Program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All-Supervisors Meeting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Office Hour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March 23, 2023          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7BFAF61-FC8C-0BF3-B78D-B78678F3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07" y="269710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A329CF-AA15-9B86-62CF-BBD0EB0E7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0" y="1737360"/>
            <a:ext cx="11013439" cy="4653279"/>
          </a:xfrm>
        </p:spPr>
        <p:txBody>
          <a:bodyPr/>
          <a:lstStyle/>
          <a:p>
            <a:r>
              <a:rPr lang="en-US" sz="4400" u="sng" dirty="0">
                <a:latin typeface="+mj-lt"/>
              </a:rPr>
              <a:t>Reminders</a:t>
            </a:r>
            <a:br>
              <a:rPr lang="en-US" sz="4400" u="sng" dirty="0">
                <a:latin typeface="+mj-lt"/>
              </a:rPr>
            </a:br>
            <a:r>
              <a:rPr lang="en-US" sz="3200" dirty="0">
                <a:latin typeface="+mn-lt"/>
              </a:rPr>
              <a:t>New Invoices were uploaded to repository site. An error was found on the January invoice.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We are moving to a biweekly schedule. Our next meeting will be April 6th, and then April 20th.</a:t>
            </a:r>
            <a:br>
              <a:rPr lang="en-US" sz="3200" dirty="0">
                <a:latin typeface="+mn-lt"/>
              </a:rPr>
            </a:br>
            <a:r>
              <a:rPr lang="en-US" sz="4000" u="sng" dirty="0">
                <a:latin typeface="+mj-lt"/>
              </a:rPr>
              <a:t>Update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We added “depression” to the </a:t>
            </a:r>
            <a:r>
              <a:rPr lang="en-US" sz="3200" dirty="0" err="1">
                <a:latin typeface="+mn-lt"/>
              </a:rPr>
              <a:t>indiv</a:t>
            </a:r>
            <a:r>
              <a:rPr lang="en-US" sz="3200" dirty="0">
                <a:latin typeface="+mn-lt"/>
              </a:rPr>
              <a:t>/fam form options under Needs addressed.</a:t>
            </a:r>
            <a:br>
              <a:rPr lang="en-US" sz="32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8542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1ED98F69-4BCB-40EA-1FAF-E2444D01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60" y="1824038"/>
            <a:ext cx="7843520" cy="386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2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06E3C9-18BB-02CD-7F00-A0028EBCB7DD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738464759"/>
              </p:ext>
            </p:extLst>
          </p:nvPr>
        </p:nvGraphicFramePr>
        <p:xfrm>
          <a:off x="493860" y="1546581"/>
          <a:ext cx="11423820" cy="4544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3820">
                  <a:extLst>
                    <a:ext uri="{9D8B030D-6E8A-4147-A177-3AD203B41FA5}">
                      <a16:colId xmlns:a16="http://schemas.microsoft.com/office/drawing/2014/main" val="2901252486"/>
                    </a:ext>
                  </a:extLst>
                </a:gridCol>
              </a:tblGrid>
              <a:tr h="11845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75048071"/>
                  </a:ext>
                </a:extLst>
              </a:tr>
              <a:tr h="4346219">
                <a:tc>
                  <a:txBody>
                    <a:bodyPr/>
                    <a:lstStyle/>
                    <a:p>
                      <a:r>
                        <a:rPr lang="en-US" sz="2800" dirty="0"/>
                        <a:t>Engaging Students in Building Emotional Self-Awareness </a:t>
                      </a:r>
                    </a:p>
                    <a:p>
                      <a:r>
                        <a:rPr lang="en-US" sz="2800" dirty="0"/>
                        <a:t>Tuesday, March 28th </a:t>
                      </a:r>
                    </a:p>
                    <a:p>
                      <a:r>
                        <a:rPr lang="en-US" sz="2800" dirty="0"/>
                        <a:t>11:00 am PT </a:t>
                      </a:r>
                    </a:p>
                    <a:p>
                      <a:r>
                        <a:rPr lang="en-US" sz="2800" dirty="0"/>
                        <a:t>Presented by Mental Health America, Child Trends, and NACDD, join this 60-minute webinar panel discussion to learn about the importance of emotional self-awareness for youth, the different factors that impact how youth identify and manage their emotions, and strategies educators can use to support students in developing self-awareness and emotional regulation.</a:t>
                      </a:r>
                    </a:p>
                    <a:p>
                      <a:endParaRPr lang="en-US" sz="18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3990942"/>
                  </a:ext>
                </a:extLst>
              </a:tr>
              <a:tr h="75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u="none" strike="noStrike" dirty="0">
                          <a:effectLst/>
                          <a:hlinkClick r:id="rId2"/>
                        </a:rPr>
                        <a:t>Register Now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334947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47AFBC6-D7BE-30A9-2943-F80F4A86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+mj-lt"/>
              </a:rPr>
              <a:t>MHA Training Available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76827-DF03-7528-6EE9-AD8C24B7622B}"/>
              </a:ext>
            </a:extLst>
          </p:cNvPr>
          <p:cNvSpPr txBox="1">
            <a:spLocks/>
          </p:cNvSpPr>
          <p:nvPr/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kern="1200">
                <a:solidFill>
                  <a:schemeClr val="accent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9ADA5A-ACD3-6B42-AF84-3EB805ACEC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7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6EB4-AABA-7FB1-1228-06A094330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918" y="5471974"/>
            <a:ext cx="3678648" cy="363538"/>
          </a:xfrm>
        </p:spPr>
        <p:txBody>
          <a:bodyPr/>
          <a:lstStyle/>
          <a:p>
            <a:r>
              <a:rPr lang="en-US" dirty="0">
                <a:solidFill>
                  <a:srgbClr val="0F6775"/>
                </a:solidFill>
                <a:latin typeface="+mn-lt"/>
              </a:rPr>
              <a:t>https://www.calmhsa.org/CalHOPE/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9F9D7-FAE7-12A5-39A9-DAFADB4CA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0918" y="2194560"/>
            <a:ext cx="3678648" cy="3130633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0F6775"/>
                </a:solidFill>
                <a:latin typeface="+mn-lt"/>
              </a:rPr>
              <a:t>Next Meeting:</a:t>
            </a:r>
          </a:p>
          <a:p>
            <a:endParaRPr lang="en-US" sz="3600" u="sng" dirty="0">
              <a:solidFill>
                <a:srgbClr val="0F6775"/>
              </a:solidFill>
              <a:latin typeface="+mn-lt"/>
            </a:endParaRPr>
          </a:p>
          <a:p>
            <a:r>
              <a:rPr lang="en-US" sz="2800" dirty="0">
                <a:solidFill>
                  <a:srgbClr val="0F6775"/>
                </a:solidFill>
                <a:latin typeface="+mn-lt"/>
              </a:rPr>
              <a:t>April 6th 11:00-11:50</a:t>
            </a:r>
          </a:p>
          <a:p>
            <a:endParaRPr lang="en-US" sz="2800" dirty="0">
              <a:solidFill>
                <a:srgbClr val="0F6775"/>
              </a:solidFill>
              <a:latin typeface="+mn-lt"/>
            </a:endParaRPr>
          </a:p>
          <a:p>
            <a:endParaRPr lang="en-US" sz="2800" dirty="0">
              <a:solidFill>
                <a:srgbClr val="0F6775"/>
              </a:solidFill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95E0F-32BA-1DC9-B5D4-36C61BED2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0918" y="6022766"/>
            <a:ext cx="3678648" cy="274320"/>
          </a:xfrm>
        </p:spPr>
        <p:txBody>
          <a:bodyPr/>
          <a:lstStyle/>
          <a:p>
            <a:r>
              <a:rPr lang="en-US" dirty="0">
                <a:solidFill>
                  <a:srgbClr val="0F6775"/>
                </a:solidFill>
                <a:latin typeface="+mn-lt"/>
              </a:rPr>
              <a:t>Taylor.Intermill@calmhsa.org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E2754E3-4343-0C35-117E-75CF29ED5B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8310" y="5516583"/>
            <a:ext cx="274320" cy="274320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439F5F7E-F601-9DA1-F872-79EBCDE2DD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8AF1AA5E-ED21-0EDA-266A-4C7A2D2137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284" y="18890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87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lMHSA 1">
      <a:dk1>
        <a:srgbClr val="000000"/>
      </a:dk1>
      <a:lt1>
        <a:srgbClr val="FFFFFF"/>
      </a:lt1>
      <a:dk2>
        <a:srgbClr val="0C5B66"/>
      </a:dk2>
      <a:lt2>
        <a:srgbClr val="E7E6E6"/>
      </a:lt2>
      <a:accent1>
        <a:srgbClr val="006472"/>
      </a:accent1>
      <a:accent2>
        <a:srgbClr val="016E76"/>
      </a:accent2>
      <a:accent3>
        <a:srgbClr val="5A9F90"/>
      </a:accent3>
      <a:accent4>
        <a:srgbClr val="8DB84A"/>
      </a:accent4>
      <a:accent5>
        <a:srgbClr val="BADC87"/>
      </a:accent5>
      <a:accent6>
        <a:srgbClr val="4DB9B1"/>
      </a:accent6>
      <a:hlink>
        <a:srgbClr val="8DB949"/>
      </a:hlink>
      <a:folHlink>
        <a:srgbClr val="92740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19" ma:contentTypeDescription="Create a new document." ma:contentTypeScope="" ma:versionID="61f00766b87a9496803d4ae7b13bd90b">
  <xsd:schema xmlns:xsd="http://www.w3.org/2001/XMLSchema" xmlns:xs="http://www.w3.org/2001/XMLSchema" xmlns:p="http://schemas.microsoft.com/office/2006/metadata/properties" xmlns:ns1="http://schemas.microsoft.com/sharepoint/v3" xmlns:ns2="bdde9dca-b655-4c82-9756-0719d4cc3ad5" xmlns:ns3="08b51a6c-15c5-468c-9d03-3812a6e79002" targetNamespace="http://schemas.microsoft.com/office/2006/metadata/properties" ma:root="true" ma:fieldsID="6e239bdccc949f6f890f228cbddbf8da" ns1:_="" ns2:_="" ns3:_="">
    <xsd:import namespace="http://schemas.microsoft.com/sharepoint/v3"/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y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y" ma:index="24" nillable="true" ma:displayName="County" ma:description="Where PIPs are from" ma:format="Dropdown" ma:internalName="Count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dde9dca-b655-4c82-9756-0719d4cc3ad5">
      <Terms xmlns="http://schemas.microsoft.com/office/infopath/2007/PartnerControls"/>
    </lcf76f155ced4ddcb4097134ff3c332f>
    <County xmlns="bdde9dca-b655-4c82-9756-0719d4cc3ad5" xsi:nil="true"/>
    <_ip_UnifiedCompliancePolicyProperties xmlns="http://schemas.microsoft.com/sharepoint/v3" xsi:nil="true"/>
    <TaxCatchAll xmlns="08b51a6c-15c5-468c-9d03-3812a6e7900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555110-9F7A-409D-9C2D-D49AE36C2335}">
  <ds:schemaRefs>
    <ds:schemaRef ds:uri="08b51a6c-15c5-468c-9d03-3812a6e79002"/>
    <ds:schemaRef ds:uri="bdde9dca-b655-4c82-9756-0719d4cc3a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B4B5847-416E-4E14-8AE3-9D600C56A732}">
  <ds:schemaRefs>
    <ds:schemaRef ds:uri="08b51a6c-15c5-468c-9d03-3812a6e79002"/>
    <ds:schemaRef ds:uri="bdde9dca-b655-4c82-9756-0719d4cc3a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D2CC25C-9CF1-48BE-97F9-31F0A857DC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26226</TotalTime>
  <Words>175</Words>
  <Application>Microsoft Office PowerPoint</Application>
  <PresentationFormat>Widescreen</PresentationFormat>
  <Paragraphs>15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Bebas Neue</vt:lpstr>
      <vt:lpstr>Calibri</vt:lpstr>
      <vt:lpstr>Calibri Light</vt:lpstr>
      <vt:lpstr>Poppins</vt:lpstr>
      <vt:lpstr>Office Theme</vt:lpstr>
      <vt:lpstr>CalHOPE Support Program All-Supervisors Meeting  Office Hour March 23, 2023           </vt:lpstr>
      <vt:lpstr>Reminders New Invoices were uploaded to repository site. An error was found on the January invoice. We are moving to a biweekly schedule. Our next meeting will be April 6th, and then April 20th. Update We added “depression” to the indiv/fam form options under Needs addressed. </vt:lpstr>
      <vt:lpstr>PowerPoint Presentation</vt:lpstr>
      <vt:lpstr>MHA Training Available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Aryonna Rivera</dc:creator>
  <cp:lastModifiedBy>Kim Flores</cp:lastModifiedBy>
  <cp:revision>9</cp:revision>
  <dcterms:created xsi:type="dcterms:W3CDTF">2023-01-16T14:40:28Z</dcterms:created>
  <dcterms:modified xsi:type="dcterms:W3CDTF">2023-03-27T23:31:19Z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0x0101004627A0DE307DC44C9C6D49C199E56D43</vt:lpwstr>
  </property>
  <property fmtid="{D5CDD505-2E9C-101B-9397-08002B2CF9AE}" pid="3" name="MediaServiceImageTags">
    <vt:lpwstr/>
  </property>
</Properties>
</file>