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sldIdLst>
    <p:sldId id="284" r:id="rId5"/>
    <p:sldId id="312" r:id="rId6"/>
    <p:sldId id="318" r:id="rId7"/>
    <p:sldId id="317" r:id="rId8"/>
    <p:sldId id="30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0F923B8-92A5-4A3F-83DE-296D5A9F516E}">
          <p14:sldIdLst>
            <p14:sldId id="284"/>
            <p14:sldId id="312"/>
            <p14:sldId id="318"/>
            <p14:sldId id="317"/>
          </p14:sldIdLst>
        </p14:section>
        <p14:section name="Untitled Section" id="{5E15BCDC-23F7-4278-A6FF-DBBC366BAE40}">
          <p14:sldIdLst>
            <p14:sldId id="30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BA4A"/>
    <a:srgbClr val="0F6775"/>
    <a:srgbClr val="438F89"/>
    <a:srgbClr val="0A7178"/>
    <a:srgbClr val="072E34"/>
    <a:srgbClr val="FF6E00"/>
    <a:srgbClr val="FF8501"/>
    <a:srgbClr val="FF9E01"/>
    <a:srgbClr val="FFC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756087-0C50-D248-9650-A63D3B4F1701}" v="4" dt="2023-05-17T20:58:51.7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48"/>
    <p:restoredTop sz="92925"/>
  </p:normalViewPr>
  <p:slideViewPr>
    <p:cSldViewPr snapToGrid="0">
      <p:cViewPr varScale="1">
        <p:scale>
          <a:sx n="119" d="100"/>
          <a:sy n="119" d="100"/>
        </p:scale>
        <p:origin x="100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ylor Intermill" userId="70466f05-418c-4a3b-a99d-dd37932f8ac2" providerId="ADAL" clId="{50756087-0C50-D248-9650-A63D3B4F1701}"/>
    <pc:docChg chg="undo custSel addSld delSld modSld sldOrd modSection">
      <pc:chgData name="Taylor Intermill" userId="70466f05-418c-4a3b-a99d-dd37932f8ac2" providerId="ADAL" clId="{50756087-0C50-D248-9650-A63D3B4F1701}" dt="2023-05-17T20:58:58.488" v="423" actId="1076"/>
      <pc:docMkLst>
        <pc:docMk/>
      </pc:docMkLst>
      <pc:sldChg chg="del">
        <pc:chgData name="Taylor Intermill" userId="70466f05-418c-4a3b-a99d-dd37932f8ac2" providerId="ADAL" clId="{50756087-0C50-D248-9650-A63D3B4F1701}" dt="2023-05-16T20:51:12.517" v="0" actId="2696"/>
        <pc:sldMkLst>
          <pc:docMk/>
          <pc:sldMk cId="2690504359" sldId="306"/>
        </pc:sldMkLst>
      </pc:sldChg>
      <pc:sldChg chg="modSp mod">
        <pc:chgData name="Taylor Intermill" userId="70466f05-418c-4a3b-a99d-dd37932f8ac2" providerId="ADAL" clId="{50756087-0C50-D248-9650-A63D3B4F1701}" dt="2023-05-17T17:15:08.009" v="331" actId="1076"/>
        <pc:sldMkLst>
          <pc:docMk/>
          <pc:sldMk cId="2132174864" sldId="312"/>
        </pc:sldMkLst>
        <pc:spChg chg="mod">
          <ac:chgData name="Taylor Intermill" userId="70466f05-418c-4a3b-a99d-dd37932f8ac2" providerId="ADAL" clId="{50756087-0C50-D248-9650-A63D3B4F1701}" dt="2023-05-17T17:15:08.009" v="331" actId="1076"/>
          <ac:spMkLst>
            <pc:docMk/>
            <pc:sldMk cId="2132174864" sldId="312"/>
            <ac:spMk id="2" creationId="{1C9E2C28-42E2-ACBB-DD75-B4FBB3FD9BE6}"/>
          </ac:spMkLst>
        </pc:spChg>
      </pc:sldChg>
      <pc:sldChg chg="del ord modNotesTx">
        <pc:chgData name="Taylor Intermill" userId="70466f05-418c-4a3b-a99d-dd37932f8ac2" providerId="ADAL" clId="{50756087-0C50-D248-9650-A63D3B4F1701}" dt="2023-05-16T21:48:02.174" v="126" actId="2696"/>
        <pc:sldMkLst>
          <pc:docMk/>
          <pc:sldMk cId="2432196096" sldId="316"/>
        </pc:sldMkLst>
      </pc:sldChg>
      <pc:sldChg chg="addSp modSp add mod ord">
        <pc:chgData name="Taylor Intermill" userId="70466f05-418c-4a3b-a99d-dd37932f8ac2" providerId="ADAL" clId="{50756087-0C50-D248-9650-A63D3B4F1701}" dt="2023-05-17T20:58:58.488" v="423" actId="1076"/>
        <pc:sldMkLst>
          <pc:docMk/>
          <pc:sldMk cId="3549779457" sldId="317"/>
        </pc:sldMkLst>
        <pc:spChg chg="mod">
          <ac:chgData name="Taylor Intermill" userId="70466f05-418c-4a3b-a99d-dd37932f8ac2" providerId="ADAL" clId="{50756087-0C50-D248-9650-A63D3B4F1701}" dt="2023-05-17T20:53:11.198" v="403" actId="1076"/>
          <ac:spMkLst>
            <pc:docMk/>
            <pc:sldMk cId="3549779457" sldId="317"/>
            <ac:spMk id="2" creationId="{1C9E2C28-42E2-ACBB-DD75-B4FBB3FD9BE6}"/>
          </ac:spMkLst>
        </pc:spChg>
        <pc:spChg chg="add mod">
          <ac:chgData name="Taylor Intermill" userId="70466f05-418c-4a3b-a99d-dd37932f8ac2" providerId="ADAL" clId="{50756087-0C50-D248-9650-A63D3B4F1701}" dt="2023-05-17T20:54:05.664" v="416" actId="1076"/>
          <ac:spMkLst>
            <pc:docMk/>
            <pc:sldMk cId="3549779457" sldId="317"/>
            <ac:spMk id="3" creationId="{25E6133B-FAEA-1ECF-5A99-DEB8F9337FA7}"/>
          </ac:spMkLst>
        </pc:spChg>
        <pc:spChg chg="add mod">
          <ac:chgData name="Taylor Intermill" userId="70466f05-418c-4a3b-a99d-dd37932f8ac2" providerId="ADAL" clId="{50756087-0C50-D248-9650-A63D3B4F1701}" dt="2023-05-17T20:53:56.968" v="413" actId="1076"/>
          <ac:spMkLst>
            <pc:docMk/>
            <pc:sldMk cId="3549779457" sldId="317"/>
            <ac:spMk id="4" creationId="{F9F9D6A8-5695-C2FB-3076-0085A4D97387}"/>
          </ac:spMkLst>
        </pc:spChg>
        <pc:spChg chg="add mod">
          <ac:chgData name="Taylor Intermill" userId="70466f05-418c-4a3b-a99d-dd37932f8ac2" providerId="ADAL" clId="{50756087-0C50-D248-9650-A63D3B4F1701}" dt="2023-05-17T20:54:08.241" v="417" actId="1076"/>
          <ac:spMkLst>
            <pc:docMk/>
            <pc:sldMk cId="3549779457" sldId="317"/>
            <ac:spMk id="5" creationId="{62E03DDB-7AC8-47ED-EAF6-ACF04827F3DB}"/>
          </ac:spMkLst>
        </pc:spChg>
        <pc:picChg chg="add mod">
          <ac:chgData name="Taylor Intermill" userId="70466f05-418c-4a3b-a99d-dd37932f8ac2" providerId="ADAL" clId="{50756087-0C50-D248-9650-A63D3B4F1701}" dt="2023-05-17T20:58:58.488" v="423" actId="1076"/>
          <ac:picMkLst>
            <pc:docMk/>
            <pc:sldMk cId="3549779457" sldId="317"/>
            <ac:picMk id="7" creationId="{A8DA04E0-8FD8-134D-C3BF-0C12D392F29D}"/>
          </ac:picMkLst>
        </pc:picChg>
      </pc:sldChg>
      <pc:sldChg chg="modSp add del mod">
        <pc:chgData name="Taylor Intermill" userId="70466f05-418c-4a3b-a99d-dd37932f8ac2" providerId="ADAL" clId="{50756087-0C50-D248-9650-A63D3B4F1701}" dt="2023-05-16T21:39:36.824" v="63" actId="2696"/>
        <pc:sldMkLst>
          <pc:docMk/>
          <pc:sldMk cId="436831992" sldId="318"/>
        </pc:sldMkLst>
        <pc:spChg chg="mod">
          <ac:chgData name="Taylor Intermill" userId="70466f05-418c-4a3b-a99d-dd37932f8ac2" providerId="ADAL" clId="{50756087-0C50-D248-9650-A63D3B4F1701}" dt="2023-05-16T21:39:32.874" v="62" actId="20577"/>
          <ac:spMkLst>
            <pc:docMk/>
            <pc:sldMk cId="436831992" sldId="318"/>
            <ac:spMk id="2" creationId="{1C9E2C28-42E2-ACBB-DD75-B4FBB3FD9BE6}"/>
          </ac:spMkLst>
        </pc:spChg>
      </pc:sldChg>
      <pc:sldChg chg="modSp add mod">
        <pc:chgData name="Taylor Intermill" userId="70466f05-418c-4a3b-a99d-dd37932f8ac2" providerId="ADAL" clId="{50756087-0C50-D248-9650-A63D3B4F1701}" dt="2023-05-17T20:11:04.506" v="349" actId="1076"/>
        <pc:sldMkLst>
          <pc:docMk/>
          <pc:sldMk cId="1636355870" sldId="318"/>
        </pc:sldMkLst>
        <pc:spChg chg="mod">
          <ac:chgData name="Taylor Intermill" userId="70466f05-418c-4a3b-a99d-dd37932f8ac2" providerId="ADAL" clId="{50756087-0C50-D248-9650-A63D3B4F1701}" dt="2023-05-17T20:11:04.506" v="349" actId="1076"/>
          <ac:spMkLst>
            <pc:docMk/>
            <pc:sldMk cId="1636355870" sldId="318"/>
            <ac:spMk id="2" creationId="{1C9E2C28-42E2-ACBB-DD75-B4FBB3FD9BE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EE144E-33BA-1447-82F6-CB77425C03EF}" type="datetimeFigureOut">
              <a:rPr lang="en-US" smtClean="0"/>
              <a:t>5/17/23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C0F2FE-3626-AF46-8683-0D64B693D61A}" type="slidenum">
              <a:rPr lang="en-US" smtClean="0"/>
              <a:t>‹#›</a:t>
            </a:fld>
            <a:endParaRPr lang="en-US"/>
          </a:p>
        </p:txBody>
      </p:sp>
    </p:spTree>
    <p:extLst>
      <p:ext uri="{BB962C8B-B14F-4D97-AF65-F5344CB8AC3E}">
        <p14:creationId xmlns:p14="http://schemas.microsoft.com/office/powerpoint/2010/main" val="410957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C0F2FE-3626-AF46-8683-0D64B693D61A}" type="slidenum">
              <a:rPr lang="en-US" smtClean="0"/>
              <a:t>1</a:t>
            </a:fld>
            <a:endParaRPr lang="en-US"/>
          </a:p>
        </p:txBody>
      </p:sp>
    </p:spTree>
    <p:extLst>
      <p:ext uri="{BB962C8B-B14F-4D97-AF65-F5344CB8AC3E}">
        <p14:creationId xmlns:p14="http://schemas.microsoft.com/office/powerpoint/2010/main" val="3455267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C0F2FE-3626-AF46-8683-0D64B693D6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9707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C0F2FE-3626-AF46-8683-0D64B693D6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357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C0F2FE-3626-AF46-8683-0D64B693D6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57705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3.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 01">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C7D6C73-0BB8-26F0-AB84-88774821D9CA}"/>
              </a:ext>
            </a:extLst>
          </p:cNvPr>
          <p:cNvCxnSpPr>
            <a:cxnSpLocks/>
          </p:cNvCxnSpPr>
          <p:nvPr userDrawn="1"/>
        </p:nvCxnSpPr>
        <p:spPr>
          <a:xfrm>
            <a:off x="493861" y="1282108"/>
            <a:ext cx="11698139"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sign, clipart&#10;&#10;Description automatically generated">
            <a:extLst>
              <a:ext uri="{FF2B5EF4-FFF2-40B4-BE49-F238E27FC236}">
                <a16:creationId xmlns:a16="http://schemas.microsoft.com/office/drawing/2014/main" id="{76C8341A-B203-9BCA-4F67-D8C200A622B8}"/>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11" name="Title 1">
            <a:extLst>
              <a:ext uri="{FF2B5EF4-FFF2-40B4-BE49-F238E27FC236}">
                <a16:creationId xmlns:a16="http://schemas.microsoft.com/office/drawing/2014/main" id="{B6BD9F2A-4232-5B0D-A1E2-6138B8699603}"/>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accent2"/>
                </a:solidFill>
                <a:latin typeface="Bebas Neue" panose="020B0606020202050201" pitchFamily="34" charset="77"/>
              </a:defRPr>
            </a:lvl1pPr>
          </a:lstStyle>
          <a:p>
            <a:r>
              <a:rPr lang="en-US"/>
              <a:t>Click to edit</a:t>
            </a:r>
          </a:p>
        </p:txBody>
      </p:sp>
      <p:sp>
        <p:nvSpPr>
          <p:cNvPr id="12" name="Text Placeholder 29">
            <a:extLst>
              <a:ext uri="{FF2B5EF4-FFF2-40B4-BE49-F238E27FC236}">
                <a16:creationId xmlns:a16="http://schemas.microsoft.com/office/drawing/2014/main" id="{057A373F-D0CF-14B1-4335-3051DF16E6D1}"/>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accent2"/>
                </a:solidFill>
                <a:latin typeface="Poppins" pitchFamily="2" charset="77"/>
                <a:cs typeface="Poppins" pitchFamily="2" charset="77"/>
              </a:defRPr>
            </a:lvl1pPr>
            <a:lvl2pPr>
              <a:buNone/>
              <a:defRPr/>
            </a:lvl2pPr>
          </a:lstStyle>
          <a:p>
            <a:pPr lvl="0"/>
            <a:r>
              <a:rPr lang="en-US"/>
              <a:t>Subhead – Click to edit</a:t>
            </a:r>
          </a:p>
        </p:txBody>
      </p:sp>
    </p:spTree>
    <p:extLst>
      <p:ext uri="{BB962C8B-B14F-4D97-AF65-F5344CB8AC3E}">
        <p14:creationId xmlns:p14="http://schemas.microsoft.com/office/powerpoint/2010/main" val="550307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8A8947A-930D-1889-4CD8-A4C06140600F}"/>
              </a:ext>
            </a:extLst>
          </p:cNvPr>
          <p:cNvSpPr/>
          <p:nvPr userDrawn="1"/>
        </p:nvSpPr>
        <p:spPr>
          <a:xfrm flipH="1">
            <a:off x="3340814" y="0"/>
            <a:ext cx="8851186" cy="6857999"/>
          </a:xfrm>
          <a:custGeom>
            <a:avLst/>
            <a:gdLst>
              <a:gd name="connsiteX0" fmla="*/ 8851185 w 8851186"/>
              <a:gd name="connsiteY0" fmla="*/ 0 h 6857999"/>
              <a:gd name="connsiteX1" fmla="*/ 0 w 8851186"/>
              <a:gd name="connsiteY1" fmla="*/ 0 h 6857999"/>
              <a:gd name="connsiteX2" fmla="*/ 0 w 8851186"/>
              <a:gd name="connsiteY2" fmla="*/ 6857999 h 6857999"/>
              <a:gd name="connsiteX3" fmla="*/ 8851186 w 8851186"/>
              <a:gd name="connsiteY3" fmla="*/ 6857999 h 6857999"/>
              <a:gd name="connsiteX4" fmla="*/ 8799557 w 8851186"/>
              <a:gd name="connsiteY4" fmla="*/ 6813277 h 6857999"/>
              <a:gd name="connsiteX5" fmla="*/ 7301666 w 8851186"/>
              <a:gd name="connsiteY5" fmla="*/ 3428999 h 6857999"/>
              <a:gd name="connsiteX6" fmla="*/ 8799557 w 8851186"/>
              <a:gd name="connsiteY6" fmla="*/ 4472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1186" h="6857999">
                <a:moveTo>
                  <a:pt x="8851185" y="0"/>
                </a:moveTo>
                <a:lnTo>
                  <a:pt x="0" y="0"/>
                </a:lnTo>
                <a:lnTo>
                  <a:pt x="0" y="6857999"/>
                </a:lnTo>
                <a:lnTo>
                  <a:pt x="8851186" y="6857999"/>
                </a:lnTo>
                <a:lnTo>
                  <a:pt x="8799557" y="6813277"/>
                </a:lnTo>
                <a:cubicBezTo>
                  <a:pt x="7879371" y="5976930"/>
                  <a:pt x="7301666" y="4770430"/>
                  <a:pt x="7301666" y="3428999"/>
                </a:cubicBezTo>
                <a:cubicBezTo>
                  <a:pt x="7301666" y="2087568"/>
                  <a:pt x="7879371" y="881068"/>
                  <a:pt x="8799557" y="4472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1">
            <a:extLst>
              <a:ext uri="{FF2B5EF4-FFF2-40B4-BE49-F238E27FC236}">
                <a16:creationId xmlns:a16="http://schemas.microsoft.com/office/drawing/2014/main" id="{6463B28E-978A-2EFF-E0B4-ABB43802DEED}"/>
              </a:ext>
            </a:extLst>
          </p:cNvPr>
          <p:cNvSpPr txBox="1">
            <a:spLocks/>
          </p:cNvSpPr>
          <p:nvPr userDrawn="1"/>
        </p:nvSpPr>
        <p:spPr>
          <a:xfrm>
            <a:off x="493861" y="4718151"/>
            <a:ext cx="3649514" cy="857741"/>
          </a:xfrm>
          <a:prstGeom prst="rect">
            <a:avLst/>
          </a:prstGeom>
        </p:spPr>
        <p:txBody>
          <a:bodyPr bIns="0" anchor="t">
            <a:noAutofit/>
          </a:bodyPr>
          <a:lstStyle>
            <a:lvl1pPr algn="l" defTabSz="914400" rtl="0" eaLnBrk="1" latinLnBrk="0" hangingPunct="1">
              <a:lnSpc>
                <a:spcPct val="90000"/>
              </a:lnSpc>
              <a:spcBef>
                <a:spcPct val="0"/>
              </a:spcBef>
              <a:buNone/>
              <a:defRPr lang="en-US" sz="6000" kern="1200" spc="-100" baseline="0">
                <a:solidFill>
                  <a:schemeClr val="accent2"/>
                </a:solidFill>
                <a:latin typeface="Bebas Neue" panose="020B0606020202050201" pitchFamily="34" charset="77"/>
                <a:ea typeface="+mj-ea"/>
                <a:cs typeface="+mj-cs"/>
              </a:defRPr>
            </a:lvl1pPr>
          </a:lstStyle>
          <a:p>
            <a:r>
              <a:rPr lang="en-US"/>
              <a:t>TABLE OF CONTENTS</a:t>
            </a:r>
          </a:p>
        </p:txBody>
      </p:sp>
      <p:sp>
        <p:nvSpPr>
          <p:cNvPr id="58" name="Text Placeholder 14">
            <a:extLst>
              <a:ext uri="{FF2B5EF4-FFF2-40B4-BE49-F238E27FC236}">
                <a16:creationId xmlns:a16="http://schemas.microsoft.com/office/drawing/2014/main" id="{BA6A0225-0B26-C24A-6CF4-7D465FEDA272}"/>
              </a:ext>
            </a:extLst>
          </p:cNvPr>
          <p:cNvSpPr>
            <a:spLocks noGrp="1"/>
          </p:cNvSpPr>
          <p:nvPr>
            <p:ph type="body" sz="quarter" idx="11"/>
          </p:nvPr>
        </p:nvSpPr>
        <p:spPr>
          <a:xfrm>
            <a:off x="6096000" y="883503"/>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59" name="Text Placeholder 14">
            <a:extLst>
              <a:ext uri="{FF2B5EF4-FFF2-40B4-BE49-F238E27FC236}">
                <a16:creationId xmlns:a16="http://schemas.microsoft.com/office/drawing/2014/main" id="{5840C52E-C346-C496-1017-D65A9304B021}"/>
              </a:ext>
            </a:extLst>
          </p:cNvPr>
          <p:cNvSpPr>
            <a:spLocks noGrp="1"/>
          </p:cNvSpPr>
          <p:nvPr>
            <p:ph type="body" sz="quarter" idx="12"/>
          </p:nvPr>
        </p:nvSpPr>
        <p:spPr>
          <a:xfrm>
            <a:off x="6096000" y="1554430"/>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0" name="Text Placeholder 14">
            <a:extLst>
              <a:ext uri="{FF2B5EF4-FFF2-40B4-BE49-F238E27FC236}">
                <a16:creationId xmlns:a16="http://schemas.microsoft.com/office/drawing/2014/main" id="{A834DFFD-1B12-AD8D-7499-2CCE724E7D54}"/>
              </a:ext>
            </a:extLst>
          </p:cNvPr>
          <p:cNvSpPr>
            <a:spLocks noGrp="1"/>
          </p:cNvSpPr>
          <p:nvPr>
            <p:ph type="body" sz="quarter" idx="13"/>
          </p:nvPr>
        </p:nvSpPr>
        <p:spPr>
          <a:xfrm>
            <a:off x="6096000" y="2225357"/>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1" name="Text Placeholder 14">
            <a:extLst>
              <a:ext uri="{FF2B5EF4-FFF2-40B4-BE49-F238E27FC236}">
                <a16:creationId xmlns:a16="http://schemas.microsoft.com/office/drawing/2014/main" id="{0CD7012E-5962-31CC-2FD6-561CE1C78680}"/>
              </a:ext>
            </a:extLst>
          </p:cNvPr>
          <p:cNvSpPr>
            <a:spLocks noGrp="1"/>
          </p:cNvSpPr>
          <p:nvPr>
            <p:ph type="body" sz="quarter" idx="14"/>
          </p:nvPr>
        </p:nvSpPr>
        <p:spPr>
          <a:xfrm>
            <a:off x="6096000" y="2896284"/>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2" name="Text Placeholder 14">
            <a:extLst>
              <a:ext uri="{FF2B5EF4-FFF2-40B4-BE49-F238E27FC236}">
                <a16:creationId xmlns:a16="http://schemas.microsoft.com/office/drawing/2014/main" id="{A283831A-1E6B-9D23-C2BB-ACEA17C16672}"/>
              </a:ext>
            </a:extLst>
          </p:cNvPr>
          <p:cNvSpPr>
            <a:spLocks noGrp="1"/>
          </p:cNvSpPr>
          <p:nvPr>
            <p:ph type="body" sz="quarter" idx="15"/>
          </p:nvPr>
        </p:nvSpPr>
        <p:spPr>
          <a:xfrm>
            <a:off x="6096000" y="3567211"/>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3" name="Text Placeholder 14">
            <a:extLst>
              <a:ext uri="{FF2B5EF4-FFF2-40B4-BE49-F238E27FC236}">
                <a16:creationId xmlns:a16="http://schemas.microsoft.com/office/drawing/2014/main" id="{3BFE8E90-0DA9-349A-9C3C-0B38ACDAA80B}"/>
              </a:ext>
            </a:extLst>
          </p:cNvPr>
          <p:cNvSpPr>
            <a:spLocks noGrp="1"/>
          </p:cNvSpPr>
          <p:nvPr>
            <p:ph type="body" sz="quarter" idx="16"/>
          </p:nvPr>
        </p:nvSpPr>
        <p:spPr>
          <a:xfrm>
            <a:off x="6096000" y="4238138"/>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4" name="Text Placeholder 14">
            <a:extLst>
              <a:ext uri="{FF2B5EF4-FFF2-40B4-BE49-F238E27FC236}">
                <a16:creationId xmlns:a16="http://schemas.microsoft.com/office/drawing/2014/main" id="{40FD27C4-0903-FCB2-F595-0E0463BD6146}"/>
              </a:ext>
            </a:extLst>
          </p:cNvPr>
          <p:cNvSpPr>
            <a:spLocks noGrp="1"/>
          </p:cNvSpPr>
          <p:nvPr>
            <p:ph type="body" sz="quarter" idx="17"/>
          </p:nvPr>
        </p:nvSpPr>
        <p:spPr>
          <a:xfrm>
            <a:off x="6096000" y="4909065"/>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5" name="Text Placeholder 14">
            <a:extLst>
              <a:ext uri="{FF2B5EF4-FFF2-40B4-BE49-F238E27FC236}">
                <a16:creationId xmlns:a16="http://schemas.microsoft.com/office/drawing/2014/main" id="{AD1E7A15-749E-4640-3B69-A33ED7487C87}"/>
              </a:ext>
            </a:extLst>
          </p:cNvPr>
          <p:cNvSpPr>
            <a:spLocks noGrp="1"/>
          </p:cNvSpPr>
          <p:nvPr>
            <p:ph type="body" sz="quarter" idx="18" hasCustomPrompt="1"/>
          </p:nvPr>
        </p:nvSpPr>
        <p:spPr>
          <a:xfrm>
            <a:off x="5449937" y="883503"/>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1</a:t>
            </a:r>
          </a:p>
        </p:txBody>
      </p:sp>
      <p:sp>
        <p:nvSpPr>
          <p:cNvPr id="66" name="Text Placeholder 14">
            <a:extLst>
              <a:ext uri="{FF2B5EF4-FFF2-40B4-BE49-F238E27FC236}">
                <a16:creationId xmlns:a16="http://schemas.microsoft.com/office/drawing/2014/main" id="{1A0630D5-6F4D-C63E-497B-802CE15A9376}"/>
              </a:ext>
            </a:extLst>
          </p:cNvPr>
          <p:cNvSpPr>
            <a:spLocks noGrp="1"/>
          </p:cNvSpPr>
          <p:nvPr>
            <p:ph type="body" sz="quarter" idx="19" hasCustomPrompt="1"/>
          </p:nvPr>
        </p:nvSpPr>
        <p:spPr>
          <a:xfrm>
            <a:off x="5449937" y="1554430"/>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2</a:t>
            </a:r>
          </a:p>
        </p:txBody>
      </p:sp>
      <p:sp>
        <p:nvSpPr>
          <p:cNvPr id="67" name="Text Placeholder 14">
            <a:extLst>
              <a:ext uri="{FF2B5EF4-FFF2-40B4-BE49-F238E27FC236}">
                <a16:creationId xmlns:a16="http://schemas.microsoft.com/office/drawing/2014/main" id="{F34814F7-6B04-F27F-F3FE-4C5FC0AFB123}"/>
              </a:ext>
            </a:extLst>
          </p:cNvPr>
          <p:cNvSpPr>
            <a:spLocks noGrp="1"/>
          </p:cNvSpPr>
          <p:nvPr>
            <p:ph type="body" sz="quarter" idx="20" hasCustomPrompt="1"/>
          </p:nvPr>
        </p:nvSpPr>
        <p:spPr>
          <a:xfrm>
            <a:off x="5449937" y="2225357"/>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3</a:t>
            </a:r>
          </a:p>
        </p:txBody>
      </p:sp>
      <p:sp>
        <p:nvSpPr>
          <p:cNvPr id="68" name="Text Placeholder 14">
            <a:extLst>
              <a:ext uri="{FF2B5EF4-FFF2-40B4-BE49-F238E27FC236}">
                <a16:creationId xmlns:a16="http://schemas.microsoft.com/office/drawing/2014/main" id="{50E1059E-2C51-A029-190F-CD49A0C2F504}"/>
              </a:ext>
            </a:extLst>
          </p:cNvPr>
          <p:cNvSpPr>
            <a:spLocks noGrp="1"/>
          </p:cNvSpPr>
          <p:nvPr>
            <p:ph type="body" sz="quarter" idx="21" hasCustomPrompt="1"/>
          </p:nvPr>
        </p:nvSpPr>
        <p:spPr>
          <a:xfrm>
            <a:off x="5449937" y="2896284"/>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4</a:t>
            </a:r>
          </a:p>
        </p:txBody>
      </p:sp>
      <p:sp>
        <p:nvSpPr>
          <p:cNvPr id="69" name="Text Placeholder 14">
            <a:extLst>
              <a:ext uri="{FF2B5EF4-FFF2-40B4-BE49-F238E27FC236}">
                <a16:creationId xmlns:a16="http://schemas.microsoft.com/office/drawing/2014/main" id="{ABB396A7-DF3A-C0CC-D854-E82620A15343}"/>
              </a:ext>
            </a:extLst>
          </p:cNvPr>
          <p:cNvSpPr>
            <a:spLocks noGrp="1"/>
          </p:cNvSpPr>
          <p:nvPr>
            <p:ph type="body" sz="quarter" idx="22" hasCustomPrompt="1"/>
          </p:nvPr>
        </p:nvSpPr>
        <p:spPr>
          <a:xfrm>
            <a:off x="5449937" y="3567211"/>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5</a:t>
            </a:r>
          </a:p>
        </p:txBody>
      </p:sp>
      <p:sp>
        <p:nvSpPr>
          <p:cNvPr id="70" name="Text Placeholder 14">
            <a:extLst>
              <a:ext uri="{FF2B5EF4-FFF2-40B4-BE49-F238E27FC236}">
                <a16:creationId xmlns:a16="http://schemas.microsoft.com/office/drawing/2014/main" id="{25A1E99C-7403-02CA-E2D9-329FEBA23B75}"/>
              </a:ext>
            </a:extLst>
          </p:cNvPr>
          <p:cNvSpPr>
            <a:spLocks noGrp="1"/>
          </p:cNvSpPr>
          <p:nvPr>
            <p:ph type="body" sz="quarter" idx="23" hasCustomPrompt="1"/>
          </p:nvPr>
        </p:nvSpPr>
        <p:spPr>
          <a:xfrm>
            <a:off x="5449937" y="4238138"/>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6</a:t>
            </a:r>
          </a:p>
        </p:txBody>
      </p:sp>
      <p:sp>
        <p:nvSpPr>
          <p:cNvPr id="71" name="Text Placeholder 14">
            <a:extLst>
              <a:ext uri="{FF2B5EF4-FFF2-40B4-BE49-F238E27FC236}">
                <a16:creationId xmlns:a16="http://schemas.microsoft.com/office/drawing/2014/main" id="{D2489FEF-948D-D115-9116-F9533B513DE0}"/>
              </a:ext>
            </a:extLst>
          </p:cNvPr>
          <p:cNvSpPr>
            <a:spLocks noGrp="1"/>
          </p:cNvSpPr>
          <p:nvPr>
            <p:ph type="body" sz="quarter" idx="24" hasCustomPrompt="1"/>
          </p:nvPr>
        </p:nvSpPr>
        <p:spPr>
          <a:xfrm>
            <a:off x="5449937" y="4909065"/>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7</a:t>
            </a:r>
          </a:p>
        </p:txBody>
      </p:sp>
      <p:sp>
        <p:nvSpPr>
          <p:cNvPr id="76" name="Slide Number Placeholder 5">
            <a:extLst>
              <a:ext uri="{FF2B5EF4-FFF2-40B4-BE49-F238E27FC236}">
                <a16:creationId xmlns:a16="http://schemas.microsoft.com/office/drawing/2014/main" id="{EAD50998-8858-615E-0080-2A4512B2889B}"/>
              </a:ext>
            </a:extLst>
          </p:cNvPr>
          <p:cNvSpPr>
            <a:spLocks noGrp="1"/>
          </p:cNvSpPr>
          <p:nvPr>
            <p:ph type="sldNum" sz="quarter" idx="25"/>
          </p:nvPr>
        </p:nvSpPr>
        <p:spPr>
          <a:xfrm>
            <a:off x="10315851" y="6410174"/>
            <a:ext cx="1380181" cy="254001"/>
          </a:xfrm>
          <a:prstGeom prst="rect">
            <a:avLst/>
          </a:prstGeom>
        </p:spPr>
        <p:txBody>
          <a:bodyPr/>
          <a:lstStyle>
            <a:lvl1pPr algn="r">
              <a:defRPr sz="1000" b="0">
                <a:solidFill>
                  <a:schemeClr val="accent2"/>
                </a:solidFill>
                <a:latin typeface="Poppins" pitchFamily="2" charset="77"/>
                <a:cs typeface="Poppins" pitchFamily="2" charset="77"/>
              </a:defRPr>
            </a:lvl1pPr>
          </a:lstStyle>
          <a:p>
            <a:fld id="{E69ADA5A-ACD3-6B42-AF84-3EB805ACEC88}" type="slidenum">
              <a:rPr lang="en-US" smtClean="0"/>
              <a:pPr/>
              <a:t>‹#›</a:t>
            </a:fld>
            <a:endParaRPr lang="en-US"/>
          </a:p>
        </p:txBody>
      </p:sp>
      <p:cxnSp>
        <p:nvCxnSpPr>
          <p:cNvPr id="3" name="Straight Connector 2">
            <a:extLst>
              <a:ext uri="{FF2B5EF4-FFF2-40B4-BE49-F238E27FC236}">
                <a16:creationId xmlns:a16="http://schemas.microsoft.com/office/drawing/2014/main" id="{7BDA440C-D74E-8F55-CAFE-558B455B49FB}"/>
              </a:ext>
            </a:extLst>
          </p:cNvPr>
          <p:cNvCxnSpPr>
            <a:cxnSpLocks/>
          </p:cNvCxnSpPr>
          <p:nvPr userDrawn="1"/>
        </p:nvCxnSpPr>
        <p:spPr>
          <a:xfrm>
            <a:off x="3214688" y="6100845"/>
            <a:ext cx="8977312"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440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Agenda">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8A8947A-930D-1889-4CD8-A4C06140600F}"/>
              </a:ext>
            </a:extLst>
          </p:cNvPr>
          <p:cNvSpPr/>
          <p:nvPr userDrawn="1"/>
        </p:nvSpPr>
        <p:spPr>
          <a:xfrm flipH="1">
            <a:off x="3340814" y="0"/>
            <a:ext cx="8851186" cy="6857999"/>
          </a:xfrm>
          <a:custGeom>
            <a:avLst/>
            <a:gdLst>
              <a:gd name="connsiteX0" fmla="*/ 8851185 w 8851186"/>
              <a:gd name="connsiteY0" fmla="*/ 0 h 6857999"/>
              <a:gd name="connsiteX1" fmla="*/ 0 w 8851186"/>
              <a:gd name="connsiteY1" fmla="*/ 0 h 6857999"/>
              <a:gd name="connsiteX2" fmla="*/ 0 w 8851186"/>
              <a:gd name="connsiteY2" fmla="*/ 6857999 h 6857999"/>
              <a:gd name="connsiteX3" fmla="*/ 8851186 w 8851186"/>
              <a:gd name="connsiteY3" fmla="*/ 6857999 h 6857999"/>
              <a:gd name="connsiteX4" fmla="*/ 8799557 w 8851186"/>
              <a:gd name="connsiteY4" fmla="*/ 6813277 h 6857999"/>
              <a:gd name="connsiteX5" fmla="*/ 7301666 w 8851186"/>
              <a:gd name="connsiteY5" fmla="*/ 3428999 h 6857999"/>
              <a:gd name="connsiteX6" fmla="*/ 8799557 w 8851186"/>
              <a:gd name="connsiteY6" fmla="*/ 4472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1186" h="6857999">
                <a:moveTo>
                  <a:pt x="8851185" y="0"/>
                </a:moveTo>
                <a:lnTo>
                  <a:pt x="0" y="0"/>
                </a:lnTo>
                <a:lnTo>
                  <a:pt x="0" y="6857999"/>
                </a:lnTo>
                <a:lnTo>
                  <a:pt x="8851186" y="6857999"/>
                </a:lnTo>
                <a:lnTo>
                  <a:pt x="8799557" y="6813277"/>
                </a:lnTo>
                <a:cubicBezTo>
                  <a:pt x="7879371" y="5976930"/>
                  <a:pt x="7301666" y="4770430"/>
                  <a:pt x="7301666" y="3428999"/>
                </a:cubicBezTo>
                <a:cubicBezTo>
                  <a:pt x="7301666" y="2087568"/>
                  <a:pt x="7879371" y="881068"/>
                  <a:pt x="8799557" y="4472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Graphic 1">
            <a:extLst>
              <a:ext uri="{FF2B5EF4-FFF2-40B4-BE49-F238E27FC236}">
                <a16:creationId xmlns:a16="http://schemas.microsoft.com/office/drawing/2014/main" id="{3628BC19-9D59-92EE-E4B6-00FCCF46DA0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2762880" y="5583615"/>
            <a:ext cx="2413973" cy="1274384"/>
          </a:xfrm>
          <a:prstGeom prst="rect">
            <a:avLst/>
          </a:prstGeom>
        </p:spPr>
      </p:pic>
      <p:pic>
        <p:nvPicPr>
          <p:cNvPr id="4" name="Graphic 3">
            <a:extLst>
              <a:ext uri="{FF2B5EF4-FFF2-40B4-BE49-F238E27FC236}">
                <a16:creationId xmlns:a16="http://schemas.microsoft.com/office/drawing/2014/main" id="{FE70F766-E20A-DE35-0743-8EC4C3E71B6D}"/>
              </a:ext>
            </a:extLst>
          </p:cNvPr>
          <p:cNvPicPr>
            <a:picLocks noChangeAspect="1"/>
          </p:cNvPicPr>
          <p:nvPr userDrawn="1"/>
        </p:nvPicPr>
        <p:blipFill>
          <a:blip r:embed="rId2">
            <a:extLst>
              <a:ext uri="{96DAC541-7B7A-43D3-8B79-37D633B846F1}">
                <asvg:svgBlip xmlns:asvg="http://schemas.microsoft.com/office/drawing/2016/SVG/main" r:embed="rId3"/>
              </a:ext>
            </a:extLst>
          </a:blip>
          <a:srcRect l="9391"/>
          <a:stretch>
            <a:fillRect/>
          </a:stretch>
        </p:blipFill>
        <p:spPr>
          <a:xfrm>
            <a:off x="3634670" y="283880"/>
            <a:ext cx="1542183" cy="1702023"/>
          </a:xfrm>
          <a:custGeom>
            <a:avLst/>
            <a:gdLst>
              <a:gd name="connsiteX0" fmla="*/ 0 w 1542183"/>
              <a:gd name="connsiteY0" fmla="*/ 0 h 1702023"/>
              <a:gd name="connsiteX1" fmla="*/ 1542183 w 1542183"/>
              <a:gd name="connsiteY1" fmla="*/ 0 h 1702023"/>
              <a:gd name="connsiteX2" fmla="*/ 1542183 w 1542183"/>
              <a:gd name="connsiteY2" fmla="*/ 1702023 h 1702023"/>
              <a:gd name="connsiteX3" fmla="*/ 1023153 w 1542183"/>
              <a:gd name="connsiteY3" fmla="*/ 1702023 h 1702023"/>
              <a:gd name="connsiteX4" fmla="*/ 943633 w 1542183"/>
              <a:gd name="connsiteY4" fmla="*/ 1481669 h 1702023"/>
              <a:gd name="connsiteX5" fmla="*/ 86330 w 1542183"/>
              <a:gd name="connsiteY5" fmla="*/ 91363 h 1702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2183" h="1702023">
                <a:moveTo>
                  <a:pt x="0" y="0"/>
                </a:moveTo>
                <a:lnTo>
                  <a:pt x="1542183" y="0"/>
                </a:lnTo>
                <a:lnTo>
                  <a:pt x="1542183" y="1702023"/>
                </a:lnTo>
                <a:lnTo>
                  <a:pt x="1023153" y="1702023"/>
                </a:lnTo>
                <a:lnTo>
                  <a:pt x="943633" y="1481669"/>
                </a:lnTo>
                <a:cubicBezTo>
                  <a:pt x="742178" y="966143"/>
                  <a:pt x="449844" y="496142"/>
                  <a:pt x="86330" y="91363"/>
                </a:cubicBezTo>
                <a:close/>
              </a:path>
            </a:pathLst>
          </a:custGeom>
        </p:spPr>
      </p:pic>
      <p:pic>
        <p:nvPicPr>
          <p:cNvPr id="6" name="Graphic 5">
            <a:extLst>
              <a:ext uri="{FF2B5EF4-FFF2-40B4-BE49-F238E27FC236}">
                <a16:creationId xmlns:a16="http://schemas.microsoft.com/office/drawing/2014/main" id="{46FD6412-CBCB-7A7F-E32B-7BDDD60413D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4817962" y="-12927"/>
            <a:ext cx="990866" cy="496161"/>
          </a:xfrm>
          <a:prstGeom prst="rect">
            <a:avLst/>
          </a:prstGeom>
        </p:spPr>
      </p:pic>
      <p:sp>
        <p:nvSpPr>
          <p:cNvPr id="5" name="Title 1">
            <a:extLst>
              <a:ext uri="{FF2B5EF4-FFF2-40B4-BE49-F238E27FC236}">
                <a16:creationId xmlns:a16="http://schemas.microsoft.com/office/drawing/2014/main" id="{6463B28E-978A-2EFF-E0B4-ABB43802DEED}"/>
              </a:ext>
            </a:extLst>
          </p:cNvPr>
          <p:cNvSpPr txBox="1">
            <a:spLocks/>
          </p:cNvSpPr>
          <p:nvPr userDrawn="1"/>
        </p:nvSpPr>
        <p:spPr>
          <a:xfrm>
            <a:off x="493861" y="4718151"/>
            <a:ext cx="3649514" cy="857741"/>
          </a:xfrm>
          <a:prstGeom prst="rect">
            <a:avLst/>
          </a:prstGeom>
        </p:spPr>
        <p:txBody>
          <a:bodyPr bIns="0" anchor="t">
            <a:noAutofit/>
          </a:bodyPr>
          <a:lstStyle>
            <a:lvl1pPr algn="l" defTabSz="914400" rtl="0" eaLnBrk="1" latinLnBrk="0" hangingPunct="1">
              <a:lnSpc>
                <a:spcPct val="90000"/>
              </a:lnSpc>
              <a:spcBef>
                <a:spcPct val="0"/>
              </a:spcBef>
              <a:buNone/>
              <a:defRPr lang="en-US" sz="6000" kern="1200" spc="-100" baseline="0">
                <a:solidFill>
                  <a:schemeClr val="accent2"/>
                </a:solidFill>
                <a:latin typeface="Bebas Neue" panose="020B0606020202050201" pitchFamily="34" charset="77"/>
                <a:ea typeface="+mj-ea"/>
                <a:cs typeface="+mj-cs"/>
              </a:defRPr>
            </a:lvl1pPr>
          </a:lstStyle>
          <a:p>
            <a:r>
              <a:rPr lang="en-US"/>
              <a:t>TABLE OF CONTENTS</a:t>
            </a:r>
          </a:p>
        </p:txBody>
      </p:sp>
      <p:sp>
        <p:nvSpPr>
          <p:cNvPr id="58" name="Text Placeholder 14">
            <a:extLst>
              <a:ext uri="{FF2B5EF4-FFF2-40B4-BE49-F238E27FC236}">
                <a16:creationId xmlns:a16="http://schemas.microsoft.com/office/drawing/2014/main" id="{BA6A0225-0B26-C24A-6CF4-7D465FEDA272}"/>
              </a:ext>
            </a:extLst>
          </p:cNvPr>
          <p:cNvSpPr>
            <a:spLocks noGrp="1"/>
          </p:cNvSpPr>
          <p:nvPr>
            <p:ph type="body" sz="quarter" idx="11"/>
          </p:nvPr>
        </p:nvSpPr>
        <p:spPr>
          <a:xfrm>
            <a:off x="6096000" y="883503"/>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59" name="Text Placeholder 14">
            <a:extLst>
              <a:ext uri="{FF2B5EF4-FFF2-40B4-BE49-F238E27FC236}">
                <a16:creationId xmlns:a16="http://schemas.microsoft.com/office/drawing/2014/main" id="{5840C52E-C346-C496-1017-D65A9304B021}"/>
              </a:ext>
            </a:extLst>
          </p:cNvPr>
          <p:cNvSpPr>
            <a:spLocks noGrp="1"/>
          </p:cNvSpPr>
          <p:nvPr>
            <p:ph type="body" sz="quarter" idx="12"/>
          </p:nvPr>
        </p:nvSpPr>
        <p:spPr>
          <a:xfrm>
            <a:off x="6096000" y="1554430"/>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0" name="Text Placeholder 14">
            <a:extLst>
              <a:ext uri="{FF2B5EF4-FFF2-40B4-BE49-F238E27FC236}">
                <a16:creationId xmlns:a16="http://schemas.microsoft.com/office/drawing/2014/main" id="{A834DFFD-1B12-AD8D-7499-2CCE724E7D54}"/>
              </a:ext>
            </a:extLst>
          </p:cNvPr>
          <p:cNvSpPr>
            <a:spLocks noGrp="1"/>
          </p:cNvSpPr>
          <p:nvPr>
            <p:ph type="body" sz="quarter" idx="13"/>
          </p:nvPr>
        </p:nvSpPr>
        <p:spPr>
          <a:xfrm>
            <a:off x="6096000" y="2225357"/>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1" name="Text Placeholder 14">
            <a:extLst>
              <a:ext uri="{FF2B5EF4-FFF2-40B4-BE49-F238E27FC236}">
                <a16:creationId xmlns:a16="http://schemas.microsoft.com/office/drawing/2014/main" id="{0CD7012E-5962-31CC-2FD6-561CE1C78680}"/>
              </a:ext>
            </a:extLst>
          </p:cNvPr>
          <p:cNvSpPr>
            <a:spLocks noGrp="1"/>
          </p:cNvSpPr>
          <p:nvPr>
            <p:ph type="body" sz="quarter" idx="14"/>
          </p:nvPr>
        </p:nvSpPr>
        <p:spPr>
          <a:xfrm>
            <a:off x="6096000" y="2896284"/>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2" name="Text Placeholder 14">
            <a:extLst>
              <a:ext uri="{FF2B5EF4-FFF2-40B4-BE49-F238E27FC236}">
                <a16:creationId xmlns:a16="http://schemas.microsoft.com/office/drawing/2014/main" id="{A283831A-1E6B-9D23-C2BB-ACEA17C16672}"/>
              </a:ext>
            </a:extLst>
          </p:cNvPr>
          <p:cNvSpPr>
            <a:spLocks noGrp="1"/>
          </p:cNvSpPr>
          <p:nvPr>
            <p:ph type="body" sz="quarter" idx="15"/>
          </p:nvPr>
        </p:nvSpPr>
        <p:spPr>
          <a:xfrm>
            <a:off x="6096000" y="3567211"/>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3" name="Text Placeholder 14">
            <a:extLst>
              <a:ext uri="{FF2B5EF4-FFF2-40B4-BE49-F238E27FC236}">
                <a16:creationId xmlns:a16="http://schemas.microsoft.com/office/drawing/2014/main" id="{3BFE8E90-0DA9-349A-9C3C-0B38ACDAA80B}"/>
              </a:ext>
            </a:extLst>
          </p:cNvPr>
          <p:cNvSpPr>
            <a:spLocks noGrp="1"/>
          </p:cNvSpPr>
          <p:nvPr>
            <p:ph type="body" sz="quarter" idx="16"/>
          </p:nvPr>
        </p:nvSpPr>
        <p:spPr>
          <a:xfrm>
            <a:off x="6096000" y="4238138"/>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4" name="Text Placeholder 14">
            <a:extLst>
              <a:ext uri="{FF2B5EF4-FFF2-40B4-BE49-F238E27FC236}">
                <a16:creationId xmlns:a16="http://schemas.microsoft.com/office/drawing/2014/main" id="{40FD27C4-0903-FCB2-F595-0E0463BD6146}"/>
              </a:ext>
            </a:extLst>
          </p:cNvPr>
          <p:cNvSpPr>
            <a:spLocks noGrp="1"/>
          </p:cNvSpPr>
          <p:nvPr>
            <p:ph type="body" sz="quarter" idx="17"/>
          </p:nvPr>
        </p:nvSpPr>
        <p:spPr>
          <a:xfrm>
            <a:off x="6096000" y="4909065"/>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5" name="Text Placeholder 14">
            <a:extLst>
              <a:ext uri="{FF2B5EF4-FFF2-40B4-BE49-F238E27FC236}">
                <a16:creationId xmlns:a16="http://schemas.microsoft.com/office/drawing/2014/main" id="{AD1E7A15-749E-4640-3B69-A33ED7487C87}"/>
              </a:ext>
            </a:extLst>
          </p:cNvPr>
          <p:cNvSpPr>
            <a:spLocks noGrp="1"/>
          </p:cNvSpPr>
          <p:nvPr>
            <p:ph type="body" sz="quarter" idx="18" hasCustomPrompt="1"/>
          </p:nvPr>
        </p:nvSpPr>
        <p:spPr>
          <a:xfrm>
            <a:off x="5449937" y="883503"/>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1</a:t>
            </a:r>
          </a:p>
        </p:txBody>
      </p:sp>
      <p:sp>
        <p:nvSpPr>
          <p:cNvPr id="66" name="Text Placeholder 14">
            <a:extLst>
              <a:ext uri="{FF2B5EF4-FFF2-40B4-BE49-F238E27FC236}">
                <a16:creationId xmlns:a16="http://schemas.microsoft.com/office/drawing/2014/main" id="{1A0630D5-6F4D-C63E-497B-802CE15A9376}"/>
              </a:ext>
            </a:extLst>
          </p:cNvPr>
          <p:cNvSpPr>
            <a:spLocks noGrp="1"/>
          </p:cNvSpPr>
          <p:nvPr>
            <p:ph type="body" sz="quarter" idx="19" hasCustomPrompt="1"/>
          </p:nvPr>
        </p:nvSpPr>
        <p:spPr>
          <a:xfrm>
            <a:off x="5449937" y="1554430"/>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2</a:t>
            </a:r>
          </a:p>
        </p:txBody>
      </p:sp>
      <p:sp>
        <p:nvSpPr>
          <p:cNvPr id="67" name="Text Placeholder 14">
            <a:extLst>
              <a:ext uri="{FF2B5EF4-FFF2-40B4-BE49-F238E27FC236}">
                <a16:creationId xmlns:a16="http://schemas.microsoft.com/office/drawing/2014/main" id="{F34814F7-6B04-F27F-F3FE-4C5FC0AFB123}"/>
              </a:ext>
            </a:extLst>
          </p:cNvPr>
          <p:cNvSpPr>
            <a:spLocks noGrp="1"/>
          </p:cNvSpPr>
          <p:nvPr>
            <p:ph type="body" sz="quarter" idx="20" hasCustomPrompt="1"/>
          </p:nvPr>
        </p:nvSpPr>
        <p:spPr>
          <a:xfrm>
            <a:off x="5449937" y="2225357"/>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3</a:t>
            </a:r>
          </a:p>
        </p:txBody>
      </p:sp>
      <p:sp>
        <p:nvSpPr>
          <p:cNvPr id="68" name="Text Placeholder 14">
            <a:extLst>
              <a:ext uri="{FF2B5EF4-FFF2-40B4-BE49-F238E27FC236}">
                <a16:creationId xmlns:a16="http://schemas.microsoft.com/office/drawing/2014/main" id="{50E1059E-2C51-A029-190F-CD49A0C2F504}"/>
              </a:ext>
            </a:extLst>
          </p:cNvPr>
          <p:cNvSpPr>
            <a:spLocks noGrp="1"/>
          </p:cNvSpPr>
          <p:nvPr>
            <p:ph type="body" sz="quarter" idx="21" hasCustomPrompt="1"/>
          </p:nvPr>
        </p:nvSpPr>
        <p:spPr>
          <a:xfrm>
            <a:off x="5449937" y="2896284"/>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4</a:t>
            </a:r>
          </a:p>
        </p:txBody>
      </p:sp>
      <p:sp>
        <p:nvSpPr>
          <p:cNvPr id="69" name="Text Placeholder 14">
            <a:extLst>
              <a:ext uri="{FF2B5EF4-FFF2-40B4-BE49-F238E27FC236}">
                <a16:creationId xmlns:a16="http://schemas.microsoft.com/office/drawing/2014/main" id="{ABB396A7-DF3A-C0CC-D854-E82620A15343}"/>
              </a:ext>
            </a:extLst>
          </p:cNvPr>
          <p:cNvSpPr>
            <a:spLocks noGrp="1"/>
          </p:cNvSpPr>
          <p:nvPr>
            <p:ph type="body" sz="quarter" idx="22" hasCustomPrompt="1"/>
          </p:nvPr>
        </p:nvSpPr>
        <p:spPr>
          <a:xfrm>
            <a:off x="5449937" y="3567211"/>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5</a:t>
            </a:r>
          </a:p>
        </p:txBody>
      </p:sp>
      <p:sp>
        <p:nvSpPr>
          <p:cNvPr id="70" name="Text Placeholder 14">
            <a:extLst>
              <a:ext uri="{FF2B5EF4-FFF2-40B4-BE49-F238E27FC236}">
                <a16:creationId xmlns:a16="http://schemas.microsoft.com/office/drawing/2014/main" id="{25A1E99C-7403-02CA-E2D9-329FEBA23B75}"/>
              </a:ext>
            </a:extLst>
          </p:cNvPr>
          <p:cNvSpPr>
            <a:spLocks noGrp="1"/>
          </p:cNvSpPr>
          <p:nvPr>
            <p:ph type="body" sz="quarter" idx="23" hasCustomPrompt="1"/>
          </p:nvPr>
        </p:nvSpPr>
        <p:spPr>
          <a:xfrm>
            <a:off x="5449937" y="4238138"/>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6</a:t>
            </a:r>
          </a:p>
        </p:txBody>
      </p:sp>
      <p:sp>
        <p:nvSpPr>
          <p:cNvPr id="71" name="Text Placeholder 14">
            <a:extLst>
              <a:ext uri="{FF2B5EF4-FFF2-40B4-BE49-F238E27FC236}">
                <a16:creationId xmlns:a16="http://schemas.microsoft.com/office/drawing/2014/main" id="{D2489FEF-948D-D115-9116-F9533B513DE0}"/>
              </a:ext>
            </a:extLst>
          </p:cNvPr>
          <p:cNvSpPr>
            <a:spLocks noGrp="1"/>
          </p:cNvSpPr>
          <p:nvPr>
            <p:ph type="body" sz="quarter" idx="24" hasCustomPrompt="1"/>
          </p:nvPr>
        </p:nvSpPr>
        <p:spPr>
          <a:xfrm>
            <a:off x="5449937" y="4909065"/>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7</a:t>
            </a:r>
          </a:p>
        </p:txBody>
      </p:sp>
      <p:sp>
        <p:nvSpPr>
          <p:cNvPr id="76" name="Slide Number Placeholder 5">
            <a:extLst>
              <a:ext uri="{FF2B5EF4-FFF2-40B4-BE49-F238E27FC236}">
                <a16:creationId xmlns:a16="http://schemas.microsoft.com/office/drawing/2014/main" id="{EAD50998-8858-615E-0080-2A4512B2889B}"/>
              </a:ext>
            </a:extLst>
          </p:cNvPr>
          <p:cNvSpPr>
            <a:spLocks noGrp="1"/>
          </p:cNvSpPr>
          <p:nvPr>
            <p:ph type="sldNum" sz="quarter" idx="25"/>
          </p:nvPr>
        </p:nvSpPr>
        <p:spPr>
          <a:xfrm>
            <a:off x="10315851" y="6410174"/>
            <a:ext cx="1380181" cy="254001"/>
          </a:xfrm>
          <a:prstGeom prst="rect">
            <a:avLst/>
          </a:prstGeom>
        </p:spPr>
        <p:txBody>
          <a:bodyPr/>
          <a:lstStyle>
            <a:lvl1pPr algn="r">
              <a:defRPr sz="1000" b="0">
                <a:solidFill>
                  <a:schemeClr val="accent2"/>
                </a:solidFill>
                <a:latin typeface="Poppins" pitchFamily="2" charset="77"/>
                <a:cs typeface="Poppins" pitchFamily="2" charset="77"/>
              </a:defRPr>
            </a:lvl1pPr>
          </a:lstStyle>
          <a:p>
            <a:fld id="{E69ADA5A-ACD3-6B42-AF84-3EB805ACEC88}" type="slidenum">
              <a:rPr lang="en-US" smtClean="0"/>
              <a:pPr/>
              <a:t>‹#›</a:t>
            </a:fld>
            <a:endParaRPr lang="en-US"/>
          </a:p>
        </p:txBody>
      </p:sp>
      <p:cxnSp>
        <p:nvCxnSpPr>
          <p:cNvPr id="3" name="Straight Connector 2">
            <a:extLst>
              <a:ext uri="{FF2B5EF4-FFF2-40B4-BE49-F238E27FC236}">
                <a16:creationId xmlns:a16="http://schemas.microsoft.com/office/drawing/2014/main" id="{7BDA440C-D74E-8F55-CAFE-558B455B49FB}"/>
              </a:ext>
            </a:extLst>
          </p:cNvPr>
          <p:cNvCxnSpPr>
            <a:cxnSpLocks/>
          </p:cNvCxnSpPr>
          <p:nvPr userDrawn="1"/>
        </p:nvCxnSpPr>
        <p:spPr>
          <a:xfrm>
            <a:off x="3214688" y="6100845"/>
            <a:ext cx="8977312"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4322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Full Page Quote">
    <p:bg>
      <p:bgPr>
        <a:solidFill>
          <a:schemeClr val="bg1"/>
        </a:solidFill>
        <a:effectLst/>
      </p:bgPr>
    </p:bg>
    <p:spTree>
      <p:nvGrpSpPr>
        <p:cNvPr id="1" name=""/>
        <p:cNvGrpSpPr/>
        <p:nvPr/>
      </p:nvGrpSpPr>
      <p:grpSpPr>
        <a:xfrm>
          <a:off x="0" y="0"/>
          <a:ext cx="0" cy="0"/>
          <a:chOff x="0" y="0"/>
          <a:chExt cx="0" cy="0"/>
        </a:xfrm>
      </p:grpSpPr>
      <p:pic>
        <p:nvPicPr>
          <p:cNvPr id="24" name="Graphic 23">
            <a:extLst>
              <a:ext uri="{FF2B5EF4-FFF2-40B4-BE49-F238E27FC236}">
                <a16:creationId xmlns:a16="http://schemas.microsoft.com/office/drawing/2014/main" id="{F76774BD-F731-A5B4-F5EC-9BAEB458E4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96000" y="-469130"/>
            <a:ext cx="6532416" cy="6532416"/>
          </a:xfrm>
          <a:prstGeom prst="rect">
            <a:avLst/>
          </a:prstGeom>
        </p:spPr>
      </p:pic>
      <p:sp>
        <p:nvSpPr>
          <p:cNvPr id="2" name="Title 1">
            <a:extLst>
              <a:ext uri="{FF2B5EF4-FFF2-40B4-BE49-F238E27FC236}">
                <a16:creationId xmlns:a16="http://schemas.microsoft.com/office/drawing/2014/main" id="{4CCA0CA2-F784-8532-3918-83147B8C5EF4}"/>
              </a:ext>
            </a:extLst>
          </p:cNvPr>
          <p:cNvSpPr>
            <a:spLocks noGrp="1"/>
          </p:cNvSpPr>
          <p:nvPr>
            <p:ph type="title" hasCustomPrompt="1"/>
          </p:nvPr>
        </p:nvSpPr>
        <p:spPr>
          <a:xfrm>
            <a:off x="495967" y="839690"/>
            <a:ext cx="9592913" cy="3975735"/>
          </a:xfrm>
        </p:spPr>
        <p:txBody>
          <a:bodyPr tIns="91440" anchor="ctr">
            <a:normAutofit/>
          </a:bodyPr>
          <a:lstStyle>
            <a:lvl1pPr>
              <a:defRPr sz="6000">
                <a:solidFill>
                  <a:schemeClr val="tx2"/>
                </a:solidFill>
              </a:defRPr>
            </a:lvl1pPr>
          </a:lstStyle>
          <a:p>
            <a:r>
              <a:rPr lang="en-US"/>
              <a:t>Add quote here...</a:t>
            </a:r>
          </a:p>
        </p:txBody>
      </p:sp>
      <p:sp>
        <p:nvSpPr>
          <p:cNvPr id="3" name="Text Placeholder 2">
            <a:extLst>
              <a:ext uri="{FF2B5EF4-FFF2-40B4-BE49-F238E27FC236}">
                <a16:creationId xmlns:a16="http://schemas.microsoft.com/office/drawing/2014/main" id="{C1C67947-CE29-F001-E460-C40CB630AE7A}"/>
              </a:ext>
            </a:extLst>
          </p:cNvPr>
          <p:cNvSpPr>
            <a:spLocks noGrp="1"/>
          </p:cNvSpPr>
          <p:nvPr>
            <p:ph type="body" idx="1" hasCustomPrompt="1"/>
          </p:nvPr>
        </p:nvSpPr>
        <p:spPr>
          <a:xfrm>
            <a:off x="4171201" y="5630443"/>
            <a:ext cx="7524831" cy="608331"/>
          </a:xfrm>
        </p:spPr>
        <p:txBody>
          <a:bodyPr anchor="ctr">
            <a:normAutofit/>
          </a:bodyPr>
          <a:lstStyle>
            <a:lvl1pPr marL="0" indent="0" algn="r">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Author / Attribution</a:t>
            </a:r>
          </a:p>
        </p:txBody>
      </p:sp>
      <p:sp>
        <p:nvSpPr>
          <p:cNvPr id="17" name="Slide Number Placeholder 5">
            <a:extLst>
              <a:ext uri="{FF2B5EF4-FFF2-40B4-BE49-F238E27FC236}">
                <a16:creationId xmlns:a16="http://schemas.microsoft.com/office/drawing/2014/main" id="{7375E093-BD88-5182-379C-5FE6687BA897}"/>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2"/>
                </a:solidFill>
                <a:latin typeface="Poppins" pitchFamily="2" charset="77"/>
                <a:cs typeface="Poppins" pitchFamily="2" charset="77"/>
              </a:defRPr>
            </a:lvl1pPr>
          </a:lstStyle>
          <a:p>
            <a:fld id="{E69ADA5A-ACD3-6B42-AF84-3EB805ACEC88}" type="slidenum">
              <a:rPr lang="en-US" smtClean="0"/>
              <a:pPr/>
              <a:t>‹#›</a:t>
            </a:fld>
            <a:endParaRPr lang="en-US"/>
          </a:p>
        </p:txBody>
      </p:sp>
      <p:cxnSp>
        <p:nvCxnSpPr>
          <p:cNvPr id="4" name="Straight Connector 3">
            <a:extLst>
              <a:ext uri="{FF2B5EF4-FFF2-40B4-BE49-F238E27FC236}">
                <a16:creationId xmlns:a16="http://schemas.microsoft.com/office/drawing/2014/main" id="{952C6270-61CD-8419-4EC5-7AF5325240FC}"/>
              </a:ext>
            </a:extLst>
          </p:cNvPr>
          <p:cNvCxnSpPr>
            <a:cxnSpLocks/>
          </p:cNvCxnSpPr>
          <p:nvPr userDrawn="1"/>
        </p:nvCxnSpPr>
        <p:spPr>
          <a:xfrm>
            <a:off x="493861" y="5388753"/>
            <a:ext cx="11698139"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 sign, clipart&#10;&#10;Description automatically generated">
            <a:extLst>
              <a:ext uri="{FF2B5EF4-FFF2-40B4-BE49-F238E27FC236}">
                <a16:creationId xmlns:a16="http://schemas.microsoft.com/office/drawing/2014/main" id="{E515AED3-725C-495B-FA4A-B1944AAB7616}"/>
              </a:ext>
            </a:extLst>
          </p:cNvPr>
          <p:cNvPicPr>
            <a:picLocks noChangeAspect="1"/>
          </p:cNvPicPr>
          <p:nvPr userDrawn="1"/>
        </p:nvPicPr>
        <p:blipFill>
          <a:blip r:embed="rId4"/>
          <a:stretch>
            <a:fillRect/>
          </a:stretch>
        </p:blipFill>
        <p:spPr>
          <a:xfrm>
            <a:off x="10619875" y="381167"/>
            <a:ext cx="1172130" cy="327627"/>
          </a:xfrm>
          <a:prstGeom prst="rect">
            <a:avLst/>
          </a:prstGeom>
        </p:spPr>
      </p:pic>
    </p:spTree>
    <p:extLst>
      <p:ext uri="{BB962C8B-B14F-4D97-AF65-F5344CB8AC3E}">
        <p14:creationId xmlns:p14="http://schemas.microsoft.com/office/powerpoint/2010/main" val="2624469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ro / Bio">
    <p:bg>
      <p:bgPr>
        <a:solidFill>
          <a:schemeClr val="bg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4E81AA98-3630-2198-3FFC-FFEBD69E8CE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2762880" y="5583615"/>
            <a:ext cx="2413973" cy="1274384"/>
          </a:xfrm>
          <a:prstGeom prst="rect">
            <a:avLst/>
          </a:prstGeom>
        </p:spPr>
      </p:pic>
      <p:pic>
        <p:nvPicPr>
          <p:cNvPr id="6" name="Graphic 5">
            <a:extLst>
              <a:ext uri="{FF2B5EF4-FFF2-40B4-BE49-F238E27FC236}">
                <a16:creationId xmlns:a16="http://schemas.microsoft.com/office/drawing/2014/main" id="{EA082DA8-DF49-E447-D33B-51C5AEB8E1A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65594" y="283880"/>
            <a:ext cx="1702023" cy="1702023"/>
          </a:xfrm>
          <a:prstGeom prst="rect">
            <a:avLst/>
          </a:prstGeom>
        </p:spPr>
      </p:pic>
      <p:pic>
        <p:nvPicPr>
          <p:cNvPr id="7" name="Graphic 6">
            <a:extLst>
              <a:ext uri="{FF2B5EF4-FFF2-40B4-BE49-F238E27FC236}">
                <a16:creationId xmlns:a16="http://schemas.microsoft.com/office/drawing/2014/main" id="{B6476097-B526-1B85-D6F5-0AB14BF1590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5310869" y="-12927"/>
            <a:ext cx="990866" cy="496161"/>
          </a:xfrm>
          <a:prstGeom prst="rect">
            <a:avLst/>
          </a:prstGeom>
        </p:spPr>
      </p:pic>
      <p:cxnSp>
        <p:nvCxnSpPr>
          <p:cNvPr id="5" name="Straight Connector 4">
            <a:extLst>
              <a:ext uri="{FF2B5EF4-FFF2-40B4-BE49-F238E27FC236}">
                <a16:creationId xmlns:a16="http://schemas.microsoft.com/office/drawing/2014/main" id="{63D43BAC-22FB-5FB7-BFE9-8C342F3CD3AE}"/>
              </a:ext>
            </a:extLst>
          </p:cNvPr>
          <p:cNvCxnSpPr>
            <a:cxnSpLocks/>
          </p:cNvCxnSpPr>
          <p:nvPr userDrawn="1"/>
        </p:nvCxnSpPr>
        <p:spPr>
          <a:xfrm>
            <a:off x="0" y="2615418"/>
            <a:ext cx="10927735"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CCA0CA2-F784-8532-3918-83147B8C5EF4}"/>
              </a:ext>
            </a:extLst>
          </p:cNvPr>
          <p:cNvSpPr>
            <a:spLocks noGrp="1"/>
          </p:cNvSpPr>
          <p:nvPr>
            <p:ph type="title" hasCustomPrompt="1"/>
          </p:nvPr>
        </p:nvSpPr>
        <p:spPr>
          <a:xfrm>
            <a:off x="5645103" y="743965"/>
            <a:ext cx="5226947" cy="1605313"/>
          </a:xfrm>
        </p:spPr>
        <p:txBody>
          <a:bodyPr anchor="b">
            <a:normAutofit/>
          </a:bodyPr>
          <a:lstStyle>
            <a:lvl1pPr>
              <a:lnSpc>
                <a:spcPct val="80000"/>
              </a:lnSpc>
              <a:defRPr sz="5400">
                <a:solidFill>
                  <a:schemeClr val="tx2"/>
                </a:solidFill>
              </a:defRPr>
            </a:lvl1pPr>
          </a:lstStyle>
          <a:p>
            <a:r>
              <a:rPr lang="en-US"/>
              <a:t>full name here</a:t>
            </a:r>
          </a:p>
        </p:txBody>
      </p:sp>
      <p:sp>
        <p:nvSpPr>
          <p:cNvPr id="3" name="Text Placeholder 2">
            <a:extLst>
              <a:ext uri="{FF2B5EF4-FFF2-40B4-BE49-F238E27FC236}">
                <a16:creationId xmlns:a16="http://schemas.microsoft.com/office/drawing/2014/main" id="{C1C67947-CE29-F001-E460-C40CB630AE7A}"/>
              </a:ext>
            </a:extLst>
          </p:cNvPr>
          <p:cNvSpPr>
            <a:spLocks noGrp="1"/>
          </p:cNvSpPr>
          <p:nvPr>
            <p:ph type="body" idx="1" hasCustomPrompt="1"/>
          </p:nvPr>
        </p:nvSpPr>
        <p:spPr>
          <a:xfrm>
            <a:off x="5645103" y="2885820"/>
            <a:ext cx="5226947" cy="608331"/>
          </a:xfrm>
        </p:spPr>
        <p:txBody>
          <a:bodyPr anchor="ctr">
            <a:normAutofit/>
          </a:bodyPr>
          <a:lstStyle>
            <a:lvl1pPr marL="0" indent="0">
              <a:buNone/>
              <a:defRPr sz="1800" b="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Position / Title</a:t>
            </a:r>
          </a:p>
        </p:txBody>
      </p:sp>
      <p:sp>
        <p:nvSpPr>
          <p:cNvPr id="17" name="Slide Number Placeholder 5">
            <a:extLst>
              <a:ext uri="{FF2B5EF4-FFF2-40B4-BE49-F238E27FC236}">
                <a16:creationId xmlns:a16="http://schemas.microsoft.com/office/drawing/2014/main" id="{7375E093-BD88-5182-379C-5FE6687BA897}"/>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2"/>
                </a:solidFill>
                <a:latin typeface="Poppins" pitchFamily="2" charset="77"/>
                <a:cs typeface="Poppins" pitchFamily="2" charset="77"/>
              </a:defRPr>
            </a:lvl1pPr>
          </a:lstStyle>
          <a:p>
            <a:fld id="{E69ADA5A-ACD3-6B42-AF84-3EB805ACEC88}" type="slidenum">
              <a:rPr lang="en-US" smtClean="0"/>
              <a:pPr/>
              <a:t>‹#›</a:t>
            </a:fld>
            <a:endParaRPr lang="en-US"/>
          </a:p>
        </p:txBody>
      </p:sp>
      <p:pic>
        <p:nvPicPr>
          <p:cNvPr id="18" name="Picture 17" descr="A picture containing text, sign, clipart&#10;&#10;Description automatically generated">
            <a:extLst>
              <a:ext uri="{FF2B5EF4-FFF2-40B4-BE49-F238E27FC236}">
                <a16:creationId xmlns:a16="http://schemas.microsoft.com/office/drawing/2014/main" id="{F16CEFF4-5600-AF00-9AA6-37E61B9B3E10}"/>
              </a:ext>
            </a:extLst>
          </p:cNvPr>
          <p:cNvPicPr>
            <a:picLocks noChangeAspect="1"/>
          </p:cNvPicPr>
          <p:nvPr userDrawn="1"/>
        </p:nvPicPr>
        <p:blipFill>
          <a:blip r:embed="rId4"/>
          <a:stretch>
            <a:fillRect/>
          </a:stretch>
        </p:blipFill>
        <p:spPr>
          <a:xfrm>
            <a:off x="495967" y="6408587"/>
            <a:ext cx="914400" cy="255588"/>
          </a:xfrm>
          <a:prstGeom prst="rect">
            <a:avLst/>
          </a:prstGeom>
        </p:spPr>
      </p:pic>
      <p:pic>
        <p:nvPicPr>
          <p:cNvPr id="20" name="Picture 19" descr="A picture containing text, sign, clipart&#10;&#10;Description automatically generated">
            <a:extLst>
              <a:ext uri="{FF2B5EF4-FFF2-40B4-BE49-F238E27FC236}">
                <a16:creationId xmlns:a16="http://schemas.microsoft.com/office/drawing/2014/main" id="{3F327553-BEE5-976E-1DE6-B3941EBC06B7}"/>
              </a:ext>
            </a:extLst>
          </p:cNvPr>
          <p:cNvPicPr>
            <a:picLocks noChangeAspect="1"/>
          </p:cNvPicPr>
          <p:nvPr userDrawn="1"/>
        </p:nvPicPr>
        <p:blipFill>
          <a:blip r:embed="rId4"/>
          <a:stretch>
            <a:fillRect/>
          </a:stretch>
        </p:blipFill>
        <p:spPr>
          <a:xfrm>
            <a:off x="495967" y="6408588"/>
            <a:ext cx="914402" cy="255588"/>
          </a:xfrm>
          <a:prstGeom prst="rect">
            <a:avLst/>
          </a:prstGeom>
        </p:spPr>
      </p:pic>
      <p:sp>
        <p:nvSpPr>
          <p:cNvPr id="13" name="Picture Placeholder 12">
            <a:extLst>
              <a:ext uri="{FF2B5EF4-FFF2-40B4-BE49-F238E27FC236}">
                <a16:creationId xmlns:a16="http://schemas.microsoft.com/office/drawing/2014/main" id="{2A6788D7-75A4-C22F-D2F9-09A9E5D91F34}"/>
              </a:ext>
            </a:extLst>
          </p:cNvPr>
          <p:cNvSpPr>
            <a:spLocks noGrp="1"/>
          </p:cNvSpPr>
          <p:nvPr>
            <p:ph type="pic" sz="quarter" idx="14"/>
          </p:nvPr>
        </p:nvSpPr>
        <p:spPr>
          <a:xfrm>
            <a:off x="-1" y="-1"/>
            <a:ext cx="4915567" cy="6858000"/>
          </a:xfrm>
          <a:custGeom>
            <a:avLst/>
            <a:gdLst>
              <a:gd name="connsiteX0" fmla="*/ 0 w 4915567"/>
              <a:gd name="connsiteY0" fmla="*/ 0 h 6858000"/>
              <a:gd name="connsiteX1" fmla="*/ 3356517 w 4915567"/>
              <a:gd name="connsiteY1" fmla="*/ 0 h 6858000"/>
              <a:gd name="connsiteX2" fmla="*/ 3356517 w 4915567"/>
              <a:gd name="connsiteY2" fmla="*/ 15152 h 6858000"/>
              <a:gd name="connsiteX3" fmla="*/ 3383540 w 4915567"/>
              <a:gd name="connsiteY3" fmla="*/ 15152 h 6858000"/>
              <a:gd name="connsiteX4" fmla="*/ 3417676 w 4915567"/>
              <a:gd name="connsiteY4" fmla="*/ 44722 h 6858000"/>
              <a:gd name="connsiteX5" fmla="*/ 4915567 w 4915567"/>
              <a:gd name="connsiteY5" fmla="*/ 3428999 h 6858000"/>
              <a:gd name="connsiteX6" fmla="*/ 3417676 w 4915567"/>
              <a:gd name="connsiteY6" fmla="*/ 6813277 h 6858000"/>
              <a:gd name="connsiteX7" fmla="*/ 3366054 w 4915567"/>
              <a:gd name="connsiteY7" fmla="*/ 6857993 h 6858000"/>
              <a:gd name="connsiteX8" fmla="*/ 3356517 w 4915567"/>
              <a:gd name="connsiteY8" fmla="*/ 6857993 h 6858000"/>
              <a:gd name="connsiteX9" fmla="*/ 3356517 w 4915567"/>
              <a:gd name="connsiteY9" fmla="*/ 6858000 h 6858000"/>
              <a:gd name="connsiteX10" fmla="*/ 0 w 4915567"/>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15567" h="6858000">
                <a:moveTo>
                  <a:pt x="0" y="0"/>
                </a:moveTo>
                <a:lnTo>
                  <a:pt x="3356517" y="0"/>
                </a:lnTo>
                <a:lnTo>
                  <a:pt x="3356517" y="15152"/>
                </a:lnTo>
                <a:lnTo>
                  <a:pt x="3383540" y="15152"/>
                </a:lnTo>
                <a:lnTo>
                  <a:pt x="3417676" y="44722"/>
                </a:lnTo>
                <a:cubicBezTo>
                  <a:pt x="4337862" y="881068"/>
                  <a:pt x="4915567" y="2087568"/>
                  <a:pt x="4915567" y="3428999"/>
                </a:cubicBezTo>
                <a:cubicBezTo>
                  <a:pt x="4915567" y="4770430"/>
                  <a:pt x="4337862" y="5976930"/>
                  <a:pt x="3417676" y="6813277"/>
                </a:cubicBezTo>
                <a:lnTo>
                  <a:pt x="3366054" y="6857993"/>
                </a:lnTo>
                <a:lnTo>
                  <a:pt x="3356517" y="6857993"/>
                </a:lnTo>
                <a:lnTo>
                  <a:pt x="3356517" y="6858000"/>
                </a:lnTo>
                <a:lnTo>
                  <a:pt x="0" y="6858000"/>
                </a:lnTo>
                <a:close/>
              </a:path>
            </a:pathLst>
          </a:custGeom>
          <a:solidFill>
            <a:schemeClr val="accent3">
              <a:lumMod val="20000"/>
              <a:lumOff val="80000"/>
            </a:schemeClr>
          </a:solidFill>
        </p:spPr>
        <p:txBody>
          <a:bodyPr wrap="square" anchor="ctr">
            <a:noAutofit/>
          </a:bodyPr>
          <a:lstStyle>
            <a:lvl1pPr marL="0" indent="0" algn="ctr">
              <a:buNone/>
              <a:defRPr sz="1200"/>
            </a:lvl1pPr>
          </a:lstStyle>
          <a:p>
            <a:endParaRPr lang="en-US"/>
          </a:p>
        </p:txBody>
      </p:sp>
      <p:sp>
        <p:nvSpPr>
          <p:cNvPr id="12" name="Text Placeholder 2">
            <a:extLst>
              <a:ext uri="{FF2B5EF4-FFF2-40B4-BE49-F238E27FC236}">
                <a16:creationId xmlns:a16="http://schemas.microsoft.com/office/drawing/2014/main" id="{7AA3EFFA-68D7-3452-5BF4-CB2A73A39B94}"/>
              </a:ext>
            </a:extLst>
          </p:cNvPr>
          <p:cNvSpPr>
            <a:spLocks noGrp="1"/>
          </p:cNvSpPr>
          <p:nvPr>
            <p:ph type="body" idx="15" hasCustomPrompt="1"/>
          </p:nvPr>
        </p:nvSpPr>
        <p:spPr>
          <a:xfrm>
            <a:off x="5645103" y="3530503"/>
            <a:ext cx="5226947" cy="1886323"/>
          </a:xfrm>
        </p:spPr>
        <p:txBody>
          <a:bodyPr anchor="t">
            <a:normAutofit/>
          </a:bodyPr>
          <a:lstStyle>
            <a:lvl1pPr marL="0" indent="0">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Bio</a:t>
            </a:r>
          </a:p>
        </p:txBody>
      </p:sp>
    </p:spTree>
    <p:extLst>
      <p:ext uri="{BB962C8B-B14F-4D97-AF65-F5344CB8AC3E}">
        <p14:creationId xmlns:p14="http://schemas.microsoft.com/office/powerpoint/2010/main" val="1517936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Chart">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053DD85A-A9F7-C5DA-F5A2-39B6B131CD1B}"/>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5" name="Chart Placeholder 14">
            <a:extLst>
              <a:ext uri="{FF2B5EF4-FFF2-40B4-BE49-F238E27FC236}">
                <a16:creationId xmlns:a16="http://schemas.microsoft.com/office/drawing/2014/main" id="{B321D617-1E76-7179-1406-BDAC07643341}"/>
              </a:ext>
            </a:extLst>
          </p:cNvPr>
          <p:cNvSpPr>
            <a:spLocks noGrp="1"/>
          </p:cNvSpPr>
          <p:nvPr>
            <p:ph type="chart" sz="quarter" idx="13"/>
          </p:nvPr>
        </p:nvSpPr>
        <p:spPr>
          <a:xfrm>
            <a:off x="493859" y="1690999"/>
            <a:ext cx="11202841" cy="4481201"/>
          </a:xfrm>
        </p:spPr>
        <p:txBody>
          <a:bodyPr anchor="ctr"/>
          <a:lstStyle>
            <a:lvl1pPr marL="0" indent="0" algn="ctr">
              <a:buNone/>
              <a:defRPr/>
            </a:lvl1pPr>
          </a:lstStyle>
          <a:p>
            <a:endParaRPr lang="en-US"/>
          </a:p>
        </p:txBody>
      </p:sp>
      <p:sp>
        <p:nvSpPr>
          <p:cNvPr id="24" name="Title 1">
            <a:extLst>
              <a:ext uri="{FF2B5EF4-FFF2-40B4-BE49-F238E27FC236}">
                <a16:creationId xmlns:a16="http://schemas.microsoft.com/office/drawing/2014/main" id="{E399EF02-09B9-CF9E-D547-93C3C0B264C2}"/>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5" name="Straight Connector 4">
            <a:extLst>
              <a:ext uri="{FF2B5EF4-FFF2-40B4-BE49-F238E27FC236}">
                <a16:creationId xmlns:a16="http://schemas.microsoft.com/office/drawing/2014/main" id="{1D74E4AD-EEE5-6EC5-A139-C2AE98FF21B1}"/>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4619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Table">
    <p:spTree>
      <p:nvGrpSpPr>
        <p:cNvPr id="1" name=""/>
        <p:cNvGrpSpPr/>
        <p:nvPr/>
      </p:nvGrpSpPr>
      <p:grpSpPr>
        <a:xfrm>
          <a:off x="0" y="0"/>
          <a:ext cx="0" cy="0"/>
          <a:chOff x="0" y="0"/>
          <a:chExt cx="0" cy="0"/>
        </a:xfrm>
      </p:grpSpPr>
      <p:sp>
        <p:nvSpPr>
          <p:cNvPr id="16" name="Table Placeholder 15">
            <a:extLst>
              <a:ext uri="{FF2B5EF4-FFF2-40B4-BE49-F238E27FC236}">
                <a16:creationId xmlns:a16="http://schemas.microsoft.com/office/drawing/2014/main" id="{358EAB66-E412-6145-EB3B-8E4F61EA9DAB}"/>
              </a:ext>
            </a:extLst>
          </p:cNvPr>
          <p:cNvSpPr>
            <a:spLocks noGrp="1"/>
          </p:cNvSpPr>
          <p:nvPr>
            <p:ph type="tbl" sz="quarter" idx="14"/>
          </p:nvPr>
        </p:nvSpPr>
        <p:spPr>
          <a:xfrm>
            <a:off x="493859" y="1690999"/>
            <a:ext cx="11202841" cy="4481201"/>
          </a:xfrm>
        </p:spPr>
        <p:txBody>
          <a:bodyPr anchor="ctr"/>
          <a:lstStyle>
            <a:lvl1pPr marL="0" indent="0" algn="ctr">
              <a:buNone/>
              <a:defRPr/>
            </a:lvl1pPr>
          </a:lstStyle>
          <a:p>
            <a:endParaRPr lang="en-US"/>
          </a:p>
        </p:txBody>
      </p:sp>
      <p:sp>
        <p:nvSpPr>
          <p:cNvPr id="9" name="Slide Number Placeholder 5">
            <a:extLst>
              <a:ext uri="{FF2B5EF4-FFF2-40B4-BE49-F238E27FC236}">
                <a16:creationId xmlns:a16="http://schemas.microsoft.com/office/drawing/2014/main" id="{053DD85A-A9F7-C5DA-F5A2-39B6B131CD1B}"/>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24" name="Title 1">
            <a:extLst>
              <a:ext uri="{FF2B5EF4-FFF2-40B4-BE49-F238E27FC236}">
                <a16:creationId xmlns:a16="http://schemas.microsoft.com/office/drawing/2014/main" id="{3163137F-7467-9DB2-FDF9-71E4F4876225}"/>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54F793DD-2CA5-BFC0-F10B-95F49129642A}"/>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9772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2D6F79-99E0-6DF2-7329-C4B2366E4778}"/>
              </a:ext>
            </a:extLst>
          </p:cNvPr>
          <p:cNvSpPr>
            <a:spLocks noGrp="1"/>
          </p:cNvSpPr>
          <p:nvPr>
            <p:ph idx="1"/>
          </p:nvPr>
        </p:nvSpPr>
        <p:spPr>
          <a:xfrm>
            <a:off x="493859" y="1825625"/>
            <a:ext cx="11202174" cy="4351338"/>
          </a:xfrm>
        </p:spPr>
        <p:txBody>
          <a:bodyPr numCol="2" spcCol="457200">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6D0495C-3896-A908-E760-96AE4A60F0BF}"/>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0" name="Title 1">
            <a:extLst>
              <a:ext uri="{FF2B5EF4-FFF2-40B4-BE49-F238E27FC236}">
                <a16:creationId xmlns:a16="http://schemas.microsoft.com/office/drawing/2014/main" id="{80C6F6E2-4BBE-A4DF-3EED-BAE049A17480}"/>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11" name="Straight Connector 10">
            <a:extLst>
              <a:ext uri="{FF2B5EF4-FFF2-40B4-BE49-F238E27FC236}">
                <a16:creationId xmlns:a16="http://schemas.microsoft.com/office/drawing/2014/main" id="{313FD6E0-43F6-D287-2F02-6932291E0DC3}"/>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74735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 0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8EFF68-7E18-39F1-E8F5-8C1C95C13D14}"/>
              </a:ext>
            </a:extLst>
          </p:cNvPr>
          <p:cNvSpPr>
            <a:spLocks noGrp="1"/>
          </p:cNvSpPr>
          <p:nvPr>
            <p:ph sz="half" idx="1"/>
          </p:nvPr>
        </p:nvSpPr>
        <p:spPr>
          <a:xfrm>
            <a:off x="493858" y="1825625"/>
            <a:ext cx="5540920" cy="435133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91D2A8-1256-A918-2D4B-B52359721420}"/>
              </a:ext>
            </a:extLst>
          </p:cNvPr>
          <p:cNvSpPr>
            <a:spLocks noGrp="1"/>
          </p:cNvSpPr>
          <p:nvPr>
            <p:ph sz="half" idx="2"/>
          </p:nvPr>
        </p:nvSpPr>
        <p:spPr>
          <a:xfrm>
            <a:off x="6157224" y="1825625"/>
            <a:ext cx="5540920" cy="435133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EB48384F-822B-F498-3197-510694971B58}"/>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2" name="Title 1">
            <a:extLst>
              <a:ext uri="{FF2B5EF4-FFF2-40B4-BE49-F238E27FC236}">
                <a16:creationId xmlns:a16="http://schemas.microsoft.com/office/drawing/2014/main" id="{1EF85DEE-6EB8-7E66-C4D5-23EF041C5C64}"/>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13" name="Straight Connector 12">
            <a:extLst>
              <a:ext uri="{FF2B5EF4-FFF2-40B4-BE49-F238E27FC236}">
                <a16:creationId xmlns:a16="http://schemas.microsoft.com/office/drawing/2014/main" id="{4F3ED6F6-B55A-F56C-0693-D272414DA351}"/>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6132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 0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CA0A4B1-9071-ECD4-0ACC-BC51C0479D17}"/>
              </a:ext>
            </a:extLst>
          </p:cNvPr>
          <p:cNvSpPr>
            <a:spLocks noGrp="1"/>
          </p:cNvSpPr>
          <p:nvPr>
            <p:ph type="body" idx="1"/>
          </p:nvPr>
        </p:nvSpPr>
        <p:spPr>
          <a:xfrm>
            <a:off x="493858" y="1619838"/>
            <a:ext cx="5540920" cy="776535"/>
          </a:xfrm>
        </p:spPr>
        <p:txBody>
          <a:bodyPr anchor="b">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9CB123C9-18E9-8EF4-CDF3-9761CA8B8D80}"/>
              </a:ext>
            </a:extLst>
          </p:cNvPr>
          <p:cNvSpPr>
            <a:spLocks noGrp="1"/>
          </p:cNvSpPr>
          <p:nvPr>
            <p:ph type="body" sz="quarter" idx="3"/>
          </p:nvPr>
        </p:nvSpPr>
        <p:spPr>
          <a:xfrm>
            <a:off x="6157224" y="1619838"/>
            <a:ext cx="5538808" cy="776535"/>
          </a:xfrm>
        </p:spPr>
        <p:txBody>
          <a:bodyPr anchor="b">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Slide Number Placeholder 5">
            <a:extLst>
              <a:ext uri="{FF2B5EF4-FFF2-40B4-BE49-F238E27FC236}">
                <a16:creationId xmlns:a16="http://schemas.microsoft.com/office/drawing/2014/main" id="{65F1831D-AD87-D313-E766-2C557D62CE73}"/>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5" name="Content Placeholder 2">
            <a:extLst>
              <a:ext uri="{FF2B5EF4-FFF2-40B4-BE49-F238E27FC236}">
                <a16:creationId xmlns:a16="http://schemas.microsoft.com/office/drawing/2014/main" id="{28DC4B63-07AF-719B-8BF0-DD77B669F620}"/>
              </a:ext>
            </a:extLst>
          </p:cNvPr>
          <p:cNvSpPr>
            <a:spLocks noGrp="1"/>
          </p:cNvSpPr>
          <p:nvPr>
            <p:ph sz="half" idx="13"/>
          </p:nvPr>
        </p:nvSpPr>
        <p:spPr>
          <a:xfrm>
            <a:off x="493858" y="2512979"/>
            <a:ext cx="5540920" cy="3511584"/>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603498D6-A6D9-9D45-014C-393C8FAC532C}"/>
              </a:ext>
            </a:extLst>
          </p:cNvPr>
          <p:cNvSpPr>
            <a:spLocks noGrp="1"/>
          </p:cNvSpPr>
          <p:nvPr>
            <p:ph sz="half" idx="2"/>
          </p:nvPr>
        </p:nvSpPr>
        <p:spPr>
          <a:xfrm>
            <a:off x="6157224" y="2512979"/>
            <a:ext cx="5540920" cy="3511584"/>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F3F004D3-5DFA-AE24-5AAF-08D692769513}"/>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10" name="Straight Connector 9">
            <a:extLst>
              <a:ext uri="{FF2B5EF4-FFF2-40B4-BE49-F238E27FC236}">
                <a16:creationId xmlns:a16="http://schemas.microsoft.com/office/drawing/2014/main" id="{FE57417B-8D2F-0B83-C0E5-6243BC5EFBC0}"/>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4835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 03">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4F6F1915-E796-10ED-EDDB-5B4E89D8B1A9}"/>
              </a:ext>
            </a:extLst>
          </p:cNvPr>
          <p:cNvSpPr/>
          <p:nvPr userDrawn="1"/>
        </p:nvSpPr>
        <p:spPr>
          <a:xfrm rot="10800000">
            <a:off x="628191" y="1"/>
            <a:ext cx="10941738" cy="6857999"/>
          </a:xfrm>
          <a:custGeom>
            <a:avLst/>
            <a:gdLst>
              <a:gd name="connsiteX0" fmla="*/ 10941738 w 10941738"/>
              <a:gd name="connsiteY0" fmla="*/ 6857999 h 6857999"/>
              <a:gd name="connsiteX1" fmla="*/ 5473927 w 10941738"/>
              <a:gd name="connsiteY1" fmla="*/ 6857999 h 6857999"/>
              <a:gd name="connsiteX2" fmla="*/ 5467811 w 10941738"/>
              <a:gd name="connsiteY2" fmla="*/ 6857999 h 6857999"/>
              <a:gd name="connsiteX3" fmla="*/ 1 w 10941738"/>
              <a:gd name="connsiteY3" fmla="*/ 6857999 h 6857999"/>
              <a:gd name="connsiteX4" fmla="*/ 51629 w 10941738"/>
              <a:gd name="connsiteY4" fmla="*/ 6813277 h 6857999"/>
              <a:gd name="connsiteX5" fmla="*/ 1549520 w 10941738"/>
              <a:gd name="connsiteY5" fmla="*/ 3429000 h 6857999"/>
              <a:gd name="connsiteX6" fmla="*/ 51629 w 10941738"/>
              <a:gd name="connsiteY6" fmla="*/ 44722 h 6857999"/>
              <a:gd name="connsiteX7" fmla="*/ 0 w 10941738"/>
              <a:gd name="connsiteY7" fmla="*/ 0 h 6857999"/>
              <a:gd name="connsiteX8" fmla="*/ 5467811 w 10941738"/>
              <a:gd name="connsiteY8" fmla="*/ 0 h 6857999"/>
              <a:gd name="connsiteX9" fmla="*/ 5473927 w 10941738"/>
              <a:gd name="connsiteY9" fmla="*/ 0 h 6857999"/>
              <a:gd name="connsiteX10" fmla="*/ 10941737 w 10941738"/>
              <a:gd name="connsiteY10" fmla="*/ 0 h 6857999"/>
              <a:gd name="connsiteX11" fmla="*/ 10890109 w 10941738"/>
              <a:gd name="connsiteY11" fmla="*/ 44722 h 6857999"/>
              <a:gd name="connsiteX12" fmla="*/ 9392218 w 10941738"/>
              <a:gd name="connsiteY12" fmla="*/ 3428999 h 6857999"/>
              <a:gd name="connsiteX13" fmla="*/ 10890109 w 10941738"/>
              <a:gd name="connsiteY13" fmla="*/ 6813277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41738" h="6857999">
                <a:moveTo>
                  <a:pt x="10941738" y="6857999"/>
                </a:moveTo>
                <a:lnTo>
                  <a:pt x="5473927" y="6857999"/>
                </a:lnTo>
                <a:lnTo>
                  <a:pt x="5467811" y="6857999"/>
                </a:lnTo>
                <a:lnTo>
                  <a:pt x="1" y="6857999"/>
                </a:lnTo>
                <a:lnTo>
                  <a:pt x="51629" y="6813277"/>
                </a:lnTo>
                <a:cubicBezTo>
                  <a:pt x="971815" y="5976931"/>
                  <a:pt x="1549520" y="4770431"/>
                  <a:pt x="1549520" y="3429000"/>
                </a:cubicBezTo>
                <a:cubicBezTo>
                  <a:pt x="1549520" y="2087569"/>
                  <a:pt x="971815" y="881069"/>
                  <a:pt x="51629" y="44722"/>
                </a:cubicBezTo>
                <a:lnTo>
                  <a:pt x="0" y="0"/>
                </a:lnTo>
                <a:lnTo>
                  <a:pt x="5467811" y="0"/>
                </a:lnTo>
                <a:lnTo>
                  <a:pt x="5473927" y="0"/>
                </a:lnTo>
                <a:lnTo>
                  <a:pt x="10941737" y="0"/>
                </a:lnTo>
                <a:lnTo>
                  <a:pt x="10890109" y="44722"/>
                </a:lnTo>
                <a:cubicBezTo>
                  <a:pt x="9969923" y="881068"/>
                  <a:pt x="9392218" y="2087568"/>
                  <a:pt x="9392218" y="3428999"/>
                </a:cubicBezTo>
                <a:cubicBezTo>
                  <a:pt x="9392218" y="4770430"/>
                  <a:pt x="9969923" y="5976930"/>
                  <a:pt x="10890109" y="68132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444C777F-D545-B64F-C80A-8099B3FA612B}"/>
              </a:ext>
            </a:extLst>
          </p:cNvPr>
          <p:cNvSpPr/>
          <p:nvPr userDrawn="1"/>
        </p:nvSpPr>
        <p:spPr>
          <a:xfrm>
            <a:off x="-1" y="1427767"/>
            <a:ext cx="5835909" cy="4620896"/>
          </a:xfrm>
          <a:prstGeom prst="rect">
            <a:avLst/>
          </a:prstGeom>
          <a:solidFill>
            <a:schemeClr val="bg1"/>
          </a:solidFill>
          <a:ln>
            <a:noFill/>
          </a:ln>
          <a:effectLst>
            <a:outerShdw blurRad="106559"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CA0A4B1-9071-ECD4-0ACC-BC51C0479D17}"/>
              </a:ext>
            </a:extLst>
          </p:cNvPr>
          <p:cNvSpPr>
            <a:spLocks noGrp="1"/>
          </p:cNvSpPr>
          <p:nvPr>
            <p:ph type="body" idx="1"/>
          </p:nvPr>
        </p:nvSpPr>
        <p:spPr>
          <a:xfrm>
            <a:off x="2554188" y="1700463"/>
            <a:ext cx="3137983" cy="651306"/>
          </a:xfrm>
        </p:spPr>
        <p:txBody>
          <a:bodyPr anchor="b">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Slide Number Placeholder 5">
            <a:extLst>
              <a:ext uri="{FF2B5EF4-FFF2-40B4-BE49-F238E27FC236}">
                <a16:creationId xmlns:a16="http://schemas.microsoft.com/office/drawing/2014/main" id="{65F1831D-AD87-D313-E766-2C557D62CE73}"/>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5" name="Content Placeholder 2">
            <a:extLst>
              <a:ext uri="{FF2B5EF4-FFF2-40B4-BE49-F238E27FC236}">
                <a16:creationId xmlns:a16="http://schemas.microsoft.com/office/drawing/2014/main" id="{28DC4B63-07AF-719B-8BF0-DD77B669F620}"/>
              </a:ext>
            </a:extLst>
          </p:cNvPr>
          <p:cNvSpPr>
            <a:spLocks noGrp="1"/>
          </p:cNvSpPr>
          <p:nvPr>
            <p:ph sz="half" idx="13"/>
          </p:nvPr>
        </p:nvSpPr>
        <p:spPr>
          <a:xfrm>
            <a:off x="2552209" y="2512979"/>
            <a:ext cx="3137983" cy="3374474"/>
          </a:xfrm>
        </p:spPr>
        <p:txBody>
          <a:bodyPr tIns="91440" rIns="182880" bIns="91440">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itle 1">
            <a:extLst>
              <a:ext uri="{FF2B5EF4-FFF2-40B4-BE49-F238E27FC236}">
                <a16:creationId xmlns:a16="http://schemas.microsoft.com/office/drawing/2014/main" id="{534457CE-4668-7A0D-E5AD-B5D41398EB1B}"/>
              </a:ext>
            </a:extLst>
          </p:cNvPr>
          <p:cNvSpPr>
            <a:spLocks noGrp="1"/>
          </p:cNvSpPr>
          <p:nvPr>
            <p:ph type="title"/>
          </p:nvPr>
        </p:nvSpPr>
        <p:spPr>
          <a:xfrm>
            <a:off x="493859" y="365125"/>
            <a:ext cx="11202174" cy="683827"/>
          </a:xfrm>
        </p:spPr>
        <p:txBody>
          <a:bodyPr/>
          <a:lstStyle>
            <a:lvl1pPr algn="ctr">
              <a:defRPr>
                <a:solidFill>
                  <a:schemeClr val="tx2"/>
                </a:solidFill>
              </a:defRPr>
            </a:lvl1pPr>
          </a:lstStyle>
          <a:p>
            <a:r>
              <a:rPr lang="en-US"/>
              <a:t>Click to edit Master title style</a:t>
            </a:r>
          </a:p>
        </p:txBody>
      </p:sp>
      <p:sp>
        <p:nvSpPr>
          <p:cNvPr id="21" name="Rectangle 20">
            <a:extLst>
              <a:ext uri="{FF2B5EF4-FFF2-40B4-BE49-F238E27FC236}">
                <a16:creationId xmlns:a16="http://schemas.microsoft.com/office/drawing/2014/main" id="{0A0D89F1-D110-A5D9-BB33-0F27D2CF53B0}"/>
              </a:ext>
            </a:extLst>
          </p:cNvPr>
          <p:cNvSpPr/>
          <p:nvPr userDrawn="1"/>
        </p:nvSpPr>
        <p:spPr>
          <a:xfrm>
            <a:off x="6336630" y="1427766"/>
            <a:ext cx="5835909" cy="4620896"/>
          </a:xfrm>
          <a:prstGeom prst="rect">
            <a:avLst/>
          </a:prstGeom>
          <a:solidFill>
            <a:schemeClr val="bg1"/>
          </a:solidFill>
          <a:ln>
            <a:noFill/>
          </a:ln>
          <a:effectLst>
            <a:outerShdw blurRad="106559"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
            <a:extLst>
              <a:ext uri="{FF2B5EF4-FFF2-40B4-BE49-F238E27FC236}">
                <a16:creationId xmlns:a16="http://schemas.microsoft.com/office/drawing/2014/main" id="{C34B15FC-03A0-2BAE-8A96-69DADDE988F3}"/>
              </a:ext>
            </a:extLst>
          </p:cNvPr>
          <p:cNvSpPr>
            <a:spLocks noGrp="1"/>
          </p:cNvSpPr>
          <p:nvPr>
            <p:ph type="body" idx="17"/>
          </p:nvPr>
        </p:nvSpPr>
        <p:spPr>
          <a:xfrm>
            <a:off x="6470137" y="1700462"/>
            <a:ext cx="3137983" cy="651306"/>
          </a:xfrm>
        </p:spPr>
        <p:txBody>
          <a:bodyPr anchor="b">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Content Placeholder 2">
            <a:extLst>
              <a:ext uri="{FF2B5EF4-FFF2-40B4-BE49-F238E27FC236}">
                <a16:creationId xmlns:a16="http://schemas.microsoft.com/office/drawing/2014/main" id="{2960940F-76D7-B4A7-6D5C-DD8EF016DBFF}"/>
              </a:ext>
            </a:extLst>
          </p:cNvPr>
          <p:cNvSpPr>
            <a:spLocks noGrp="1"/>
          </p:cNvSpPr>
          <p:nvPr>
            <p:ph sz="half" idx="18"/>
          </p:nvPr>
        </p:nvSpPr>
        <p:spPr>
          <a:xfrm>
            <a:off x="6468158" y="2512978"/>
            <a:ext cx="3137983" cy="3374474"/>
          </a:xfrm>
        </p:spPr>
        <p:txBody>
          <a:bodyPr tIns="91440" rIns="182880" bIns="91440">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 name="Picture Placeholder 41">
            <a:extLst>
              <a:ext uri="{FF2B5EF4-FFF2-40B4-BE49-F238E27FC236}">
                <a16:creationId xmlns:a16="http://schemas.microsoft.com/office/drawing/2014/main" id="{D38270FF-3FDC-B616-169E-DA1F1C71B1C0}"/>
              </a:ext>
            </a:extLst>
          </p:cNvPr>
          <p:cNvSpPr>
            <a:spLocks noGrp="1"/>
          </p:cNvSpPr>
          <p:nvPr>
            <p:ph type="pic" sz="quarter" idx="19"/>
          </p:nvPr>
        </p:nvSpPr>
        <p:spPr>
          <a:xfrm>
            <a:off x="1" y="1427163"/>
            <a:ext cx="2171591" cy="4621212"/>
          </a:xfrm>
          <a:custGeom>
            <a:avLst/>
            <a:gdLst>
              <a:gd name="connsiteX0" fmla="*/ 0 w 2171591"/>
              <a:gd name="connsiteY0" fmla="*/ 0 h 4621212"/>
              <a:gd name="connsiteX1" fmla="*/ 1705656 w 2171591"/>
              <a:gd name="connsiteY1" fmla="*/ 0 h 4621212"/>
              <a:gd name="connsiteX2" fmla="*/ 1767716 w 2171591"/>
              <a:gd name="connsiteY2" fmla="*/ 120293 h 4621212"/>
              <a:gd name="connsiteX3" fmla="*/ 2171591 w 2171591"/>
              <a:gd name="connsiteY3" fmla="*/ 2001838 h 4621212"/>
              <a:gd name="connsiteX4" fmla="*/ 1552021 w 2171591"/>
              <a:gd name="connsiteY4" fmla="*/ 4301472 h 4621212"/>
              <a:gd name="connsiteX5" fmla="*/ 1342969 w 2171591"/>
              <a:gd name="connsiteY5" fmla="*/ 4621212 h 4621212"/>
              <a:gd name="connsiteX6" fmla="*/ 0 w 2171591"/>
              <a:gd name="connsiteY6" fmla="*/ 4621212 h 462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1591" h="4621212">
                <a:moveTo>
                  <a:pt x="0" y="0"/>
                </a:moveTo>
                <a:lnTo>
                  <a:pt x="1705656" y="0"/>
                </a:lnTo>
                <a:lnTo>
                  <a:pt x="1767716" y="120293"/>
                </a:lnTo>
                <a:cubicBezTo>
                  <a:pt x="2027165" y="694140"/>
                  <a:pt x="2171591" y="1331123"/>
                  <a:pt x="2171591" y="2001838"/>
                </a:cubicBezTo>
                <a:cubicBezTo>
                  <a:pt x="2171591" y="2840233"/>
                  <a:pt x="1945925" y="3625920"/>
                  <a:pt x="1552021" y="4301472"/>
                </a:cubicBezTo>
                <a:lnTo>
                  <a:pt x="1342969" y="4621212"/>
                </a:lnTo>
                <a:lnTo>
                  <a:pt x="0" y="4621212"/>
                </a:lnTo>
                <a:close/>
              </a:path>
            </a:pathLst>
          </a:custGeom>
          <a:solidFill>
            <a:schemeClr val="accent3">
              <a:lumMod val="20000"/>
              <a:lumOff val="80000"/>
            </a:schemeClr>
          </a:solidFill>
        </p:spPr>
        <p:txBody>
          <a:bodyPr wrap="square" anchor="ctr">
            <a:noAutofit/>
          </a:bodyPr>
          <a:lstStyle>
            <a:lvl1pPr marL="0" indent="0" algn="ctr">
              <a:buNone/>
              <a:defRPr/>
            </a:lvl1pPr>
          </a:lstStyle>
          <a:p>
            <a:endParaRPr lang="en-US"/>
          </a:p>
        </p:txBody>
      </p:sp>
      <p:sp>
        <p:nvSpPr>
          <p:cNvPr id="43" name="Picture Placeholder 42">
            <a:extLst>
              <a:ext uri="{FF2B5EF4-FFF2-40B4-BE49-F238E27FC236}">
                <a16:creationId xmlns:a16="http://schemas.microsoft.com/office/drawing/2014/main" id="{2AEAA1D6-405E-6B24-6E2E-2FD7D9D5AFA9}"/>
              </a:ext>
            </a:extLst>
          </p:cNvPr>
          <p:cNvSpPr>
            <a:spLocks noGrp="1"/>
          </p:cNvSpPr>
          <p:nvPr>
            <p:ph type="pic" sz="quarter" idx="20"/>
          </p:nvPr>
        </p:nvSpPr>
        <p:spPr>
          <a:xfrm flipH="1">
            <a:off x="10000946" y="1427163"/>
            <a:ext cx="2171591" cy="4621212"/>
          </a:xfrm>
          <a:custGeom>
            <a:avLst/>
            <a:gdLst>
              <a:gd name="connsiteX0" fmla="*/ 0 w 2171591"/>
              <a:gd name="connsiteY0" fmla="*/ 0 h 4621212"/>
              <a:gd name="connsiteX1" fmla="*/ 1705656 w 2171591"/>
              <a:gd name="connsiteY1" fmla="*/ 0 h 4621212"/>
              <a:gd name="connsiteX2" fmla="*/ 1767716 w 2171591"/>
              <a:gd name="connsiteY2" fmla="*/ 120293 h 4621212"/>
              <a:gd name="connsiteX3" fmla="*/ 2171591 w 2171591"/>
              <a:gd name="connsiteY3" fmla="*/ 2001838 h 4621212"/>
              <a:gd name="connsiteX4" fmla="*/ 1552021 w 2171591"/>
              <a:gd name="connsiteY4" fmla="*/ 4301472 h 4621212"/>
              <a:gd name="connsiteX5" fmla="*/ 1342969 w 2171591"/>
              <a:gd name="connsiteY5" fmla="*/ 4621212 h 4621212"/>
              <a:gd name="connsiteX6" fmla="*/ 0 w 2171591"/>
              <a:gd name="connsiteY6" fmla="*/ 4621212 h 462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1591" h="4621212">
                <a:moveTo>
                  <a:pt x="0" y="0"/>
                </a:moveTo>
                <a:lnTo>
                  <a:pt x="1705656" y="0"/>
                </a:lnTo>
                <a:lnTo>
                  <a:pt x="1767716" y="120293"/>
                </a:lnTo>
                <a:cubicBezTo>
                  <a:pt x="2027165" y="694140"/>
                  <a:pt x="2171591" y="1331123"/>
                  <a:pt x="2171591" y="2001838"/>
                </a:cubicBezTo>
                <a:cubicBezTo>
                  <a:pt x="2171591" y="2840233"/>
                  <a:pt x="1945925" y="3625920"/>
                  <a:pt x="1552021" y="4301472"/>
                </a:cubicBezTo>
                <a:lnTo>
                  <a:pt x="1342969" y="4621212"/>
                </a:lnTo>
                <a:lnTo>
                  <a:pt x="0" y="4621212"/>
                </a:lnTo>
                <a:close/>
              </a:path>
            </a:pathLst>
          </a:custGeom>
          <a:solidFill>
            <a:schemeClr val="accent3">
              <a:lumMod val="20000"/>
              <a:lumOff val="80000"/>
            </a:schemeClr>
          </a:solidFill>
        </p:spPr>
        <p:txBody>
          <a:bodyPr wrap="square" anchor="ctr">
            <a:noAutofit/>
          </a:bodyPr>
          <a:lstStyle>
            <a:lvl1pPr marL="0" indent="0" algn="ctr">
              <a:buNone/>
              <a:defRPr/>
            </a:lvl1pPr>
          </a:lstStyle>
          <a:p>
            <a:endParaRPr lang="en-US"/>
          </a:p>
        </p:txBody>
      </p:sp>
      <p:pic>
        <p:nvPicPr>
          <p:cNvPr id="44" name="Picture 43" descr="A picture containing text, sign, clipart&#10;&#10;Description automatically generated">
            <a:extLst>
              <a:ext uri="{FF2B5EF4-FFF2-40B4-BE49-F238E27FC236}">
                <a16:creationId xmlns:a16="http://schemas.microsoft.com/office/drawing/2014/main" id="{8ED0C5C7-9C47-3BAE-CCF0-4E6A4A4FED6A}"/>
              </a:ext>
            </a:extLst>
          </p:cNvPr>
          <p:cNvPicPr>
            <a:picLocks noChangeAspect="1"/>
          </p:cNvPicPr>
          <p:nvPr userDrawn="1"/>
        </p:nvPicPr>
        <p:blipFill>
          <a:blip r:embed="rId2"/>
          <a:stretch>
            <a:fillRect/>
          </a:stretch>
        </p:blipFill>
        <p:spPr>
          <a:xfrm>
            <a:off x="10619875" y="381167"/>
            <a:ext cx="1172130" cy="327627"/>
          </a:xfrm>
          <a:prstGeom prst="rect">
            <a:avLst/>
          </a:prstGeom>
        </p:spPr>
      </p:pic>
    </p:spTree>
    <p:extLst>
      <p:ext uri="{BB962C8B-B14F-4D97-AF65-F5344CB8AC3E}">
        <p14:creationId xmlns:p14="http://schemas.microsoft.com/office/powerpoint/2010/main" val="3419786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 01 Photo">
    <p:bg>
      <p:bgPr>
        <a:solidFill>
          <a:schemeClr val="bg1"/>
        </a:solidFill>
        <a:effectLst/>
      </p:bgPr>
    </p:bg>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503CCFA6-3B10-19C8-83F4-904DAE95D725}"/>
              </a:ext>
            </a:extLst>
          </p:cNvPr>
          <p:cNvCxnSpPr>
            <a:cxnSpLocks/>
          </p:cNvCxnSpPr>
          <p:nvPr userDrawn="1"/>
        </p:nvCxnSpPr>
        <p:spPr>
          <a:xfrm>
            <a:off x="493861" y="1282108"/>
            <a:ext cx="11698139"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pic>
        <p:nvPicPr>
          <p:cNvPr id="27" name="Picture 26" descr="A picture containing text, sign, clipart&#10;&#10;Description automatically generated">
            <a:extLst>
              <a:ext uri="{FF2B5EF4-FFF2-40B4-BE49-F238E27FC236}">
                <a16:creationId xmlns:a16="http://schemas.microsoft.com/office/drawing/2014/main" id="{5958F4DD-BCE6-BB62-5CAE-C04FC7545C13}"/>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30" name="Title 1">
            <a:extLst>
              <a:ext uri="{FF2B5EF4-FFF2-40B4-BE49-F238E27FC236}">
                <a16:creationId xmlns:a16="http://schemas.microsoft.com/office/drawing/2014/main" id="{90202532-2A91-B8C6-E973-8E56D75E3808}"/>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accent2"/>
                </a:solidFill>
                <a:latin typeface="Bebas Neue" panose="020B0606020202050201" pitchFamily="34" charset="77"/>
              </a:defRPr>
            </a:lvl1pPr>
          </a:lstStyle>
          <a:p>
            <a:r>
              <a:rPr lang="en-US"/>
              <a:t>Click to edit</a:t>
            </a:r>
          </a:p>
        </p:txBody>
      </p:sp>
      <p:sp>
        <p:nvSpPr>
          <p:cNvPr id="31" name="Text Placeholder 29">
            <a:extLst>
              <a:ext uri="{FF2B5EF4-FFF2-40B4-BE49-F238E27FC236}">
                <a16:creationId xmlns:a16="http://schemas.microsoft.com/office/drawing/2014/main" id="{97AA2D4C-44E8-B224-A620-1FBD7412E21E}"/>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accent2"/>
                </a:solidFill>
                <a:latin typeface="Poppins" pitchFamily="2" charset="77"/>
                <a:cs typeface="Poppins" pitchFamily="2" charset="77"/>
              </a:defRPr>
            </a:lvl1pPr>
            <a:lvl2pPr>
              <a:buNone/>
              <a:defRPr/>
            </a:lvl2pPr>
          </a:lstStyle>
          <a:p>
            <a:pPr lvl="0"/>
            <a:r>
              <a:rPr lang="en-US"/>
              <a:t>Subhead – Click to edit</a:t>
            </a:r>
          </a:p>
        </p:txBody>
      </p:sp>
      <p:sp>
        <p:nvSpPr>
          <p:cNvPr id="2" name="Picture Placeholder 1">
            <a:extLst>
              <a:ext uri="{FF2B5EF4-FFF2-40B4-BE49-F238E27FC236}">
                <a16:creationId xmlns:a16="http://schemas.microsoft.com/office/drawing/2014/main" id="{7FE41E2F-7EA6-B7A1-B972-38F1D292C7D9}"/>
              </a:ext>
            </a:extLst>
          </p:cNvPr>
          <p:cNvSpPr>
            <a:spLocks noGrp="1"/>
          </p:cNvSpPr>
          <p:nvPr>
            <p:ph type="pic" sz="quarter" idx="12"/>
          </p:nvPr>
        </p:nvSpPr>
        <p:spPr>
          <a:xfrm>
            <a:off x="8229599" y="0"/>
            <a:ext cx="3962401" cy="6858000"/>
          </a:xfrm>
          <a:custGeom>
            <a:avLst/>
            <a:gdLst>
              <a:gd name="connsiteX0" fmla="*/ 495512 w 3962401"/>
              <a:gd name="connsiteY0" fmla="*/ 1369832 h 6858000"/>
              <a:gd name="connsiteX1" fmla="*/ 3962401 w 3962401"/>
              <a:gd name="connsiteY1" fmla="*/ 1369832 h 6858000"/>
              <a:gd name="connsiteX2" fmla="*/ 3962401 w 3962401"/>
              <a:gd name="connsiteY2" fmla="*/ 6858000 h 6858000"/>
              <a:gd name="connsiteX3" fmla="*/ 1537489 w 3962401"/>
              <a:gd name="connsiteY3" fmla="*/ 6858000 h 6858000"/>
              <a:gd name="connsiteX4" fmla="*/ 1537489 w 3962401"/>
              <a:gd name="connsiteY4" fmla="*/ 6857999 h 6858000"/>
              <a:gd name="connsiteX5" fmla="*/ 1549519 w 3962401"/>
              <a:gd name="connsiteY5" fmla="*/ 6857999 h 6858000"/>
              <a:gd name="connsiteX6" fmla="*/ 1537489 w 3962401"/>
              <a:gd name="connsiteY6" fmla="*/ 6847578 h 6858000"/>
              <a:gd name="connsiteX7" fmla="*/ 1537489 w 3962401"/>
              <a:gd name="connsiteY7" fmla="*/ 6845968 h 6858000"/>
              <a:gd name="connsiteX8" fmla="*/ 1535630 w 3962401"/>
              <a:gd name="connsiteY8" fmla="*/ 6845968 h 6858000"/>
              <a:gd name="connsiteX9" fmla="*/ 1497891 w 3962401"/>
              <a:gd name="connsiteY9" fmla="*/ 6813277 h 6858000"/>
              <a:gd name="connsiteX10" fmla="*/ 0 w 3962401"/>
              <a:gd name="connsiteY10" fmla="*/ 3429000 h 6858000"/>
              <a:gd name="connsiteX11" fmla="*/ 403876 w 3962401"/>
              <a:gd name="connsiteY11" fmla="*/ 1547455 h 6858000"/>
              <a:gd name="connsiteX12" fmla="*/ 1549520 w 3962401"/>
              <a:gd name="connsiteY12" fmla="*/ 0 h 6858000"/>
              <a:gd name="connsiteX13" fmla="*/ 3962401 w 3962401"/>
              <a:gd name="connsiteY13" fmla="*/ 0 h 6858000"/>
              <a:gd name="connsiteX14" fmla="*/ 3962401 w 3962401"/>
              <a:gd name="connsiteY14" fmla="*/ 1196096 h 6858000"/>
              <a:gd name="connsiteX15" fmla="*/ 585144 w 3962401"/>
              <a:gd name="connsiteY15" fmla="*/ 1196096 h 6858000"/>
              <a:gd name="connsiteX16" fmla="*/ 619570 w 3962401"/>
              <a:gd name="connsiteY16" fmla="*/ 1129367 h 6858000"/>
              <a:gd name="connsiteX17" fmla="*/ 1497891 w 3962401"/>
              <a:gd name="connsiteY17" fmla="*/ 4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62401" h="6858000">
                <a:moveTo>
                  <a:pt x="495512" y="1369832"/>
                </a:moveTo>
                <a:lnTo>
                  <a:pt x="3962401" y="1369832"/>
                </a:lnTo>
                <a:lnTo>
                  <a:pt x="3962401" y="6858000"/>
                </a:lnTo>
                <a:lnTo>
                  <a:pt x="1537489" y="6858000"/>
                </a:lnTo>
                <a:lnTo>
                  <a:pt x="1537489" y="6857999"/>
                </a:lnTo>
                <a:lnTo>
                  <a:pt x="1549519" y="6857999"/>
                </a:lnTo>
                <a:lnTo>
                  <a:pt x="1537489" y="6847578"/>
                </a:lnTo>
                <a:lnTo>
                  <a:pt x="1537489" y="6845968"/>
                </a:lnTo>
                <a:lnTo>
                  <a:pt x="1535630" y="6845968"/>
                </a:lnTo>
                <a:lnTo>
                  <a:pt x="1497891" y="6813277"/>
                </a:lnTo>
                <a:cubicBezTo>
                  <a:pt x="577705" y="5976931"/>
                  <a:pt x="0" y="4770431"/>
                  <a:pt x="0" y="3429000"/>
                </a:cubicBezTo>
                <a:cubicBezTo>
                  <a:pt x="0" y="2758285"/>
                  <a:pt x="144426" y="2121302"/>
                  <a:pt x="403876" y="1547455"/>
                </a:cubicBezTo>
                <a:close/>
                <a:moveTo>
                  <a:pt x="1549520" y="0"/>
                </a:moveTo>
                <a:lnTo>
                  <a:pt x="3962401" y="0"/>
                </a:lnTo>
                <a:lnTo>
                  <a:pt x="3962401" y="1196096"/>
                </a:lnTo>
                <a:lnTo>
                  <a:pt x="585144" y="1196096"/>
                </a:lnTo>
                <a:lnTo>
                  <a:pt x="619570" y="1129367"/>
                </a:lnTo>
                <a:cubicBezTo>
                  <a:pt x="855913" y="724035"/>
                  <a:pt x="1152821" y="358352"/>
                  <a:pt x="1497891" y="44722"/>
                </a:cubicBezTo>
                <a:close/>
              </a:path>
            </a:pathLst>
          </a:custGeom>
          <a:solidFill>
            <a:schemeClr val="bg2"/>
          </a:solidFill>
        </p:spPr>
        <p:txBody>
          <a:bodyPr wrap="square" anchor="ctr">
            <a:noAutofit/>
          </a:bodyPr>
          <a:lstStyle>
            <a:lvl1pPr marL="0" indent="0" algn="ctr">
              <a:buNone/>
              <a:defRPr>
                <a:solidFill>
                  <a:schemeClr val="tx1"/>
                </a:solidFill>
              </a:defRPr>
            </a:lvl1pPr>
          </a:lstStyle>
          <a:p>
            <a:endParaRPr lang="en-US"/>
          </a:p>
        </p:txBody>
      </p:sp>
    </p:spTree>
    <p:extLst>
      <p:ext uri="{BB962C8B-B14F-4D97-AF65-F5344CB8AC3E}">
        <p14:creationId xmlns:p14="http://schemas.microsoft.com/office/powerpoint/2010/main" val="22328251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 04">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F7B2010C-F8E2-EFA4-A062-CEB923634C9A}"/>
              </a:ext>
            </a:extLst>
          </p:cNvPr>
          <p:cNvSpPr/>
          <p:nvPr userDrawn="1"/>
        </p:nvSpPr>
        <p:spPr>
          <a:xfrm>
            <a:off x="0" y="0"/>
            <a:ext cx="9779120" cy="6857999"/>
          </a:xfrm>
          <a:custGeom>
            <a:avLst/>
            <a:gdLst>
              <a:gd name="connsiteX0" fmla="*/ 0 w 9779120"/>
              <a:gd name="connsiteY0" fmla="*/ 0 h 6857999"/>
              <a:gd name="connsiteX1" fmla="*/ 9779119 w 9779120"/>
              <a:gd name="connsiteY1" fmla="*/ 0 h 6857999"/>
              <a:gd name="connsiteX2" fmla="*/ 9727491 w 9779120"/>
              <a:gd name="connsiteY2" fmla="*/ 44722 h 6857999"/>
              <a:gd name="connsiteX3" fmla="*/ 8229600 w 9779120"/>
              <a:gd name="connsiteY3" fmla="*/ 3428999 h 6857999"/>
              <a:gd name="connsiteX4" fmla="*/ 9727491 w 9779120"/>
              <a:gd name="connsiteY4" fmla="*/ 6813277 h 6857999"/>
              <a:gd name="connsiteX5" fmla="*/ 9779120 w 9779120"/>
              <a:gd name="connsiteY5" fmla="*/ 6857999 h 6857999"/>
              <a:gd name="connsiteX6" fmla="*/ 0 w 9779120"/>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9120" h="6857999">
                <a:moveTo>
                  <a:pt x="0" y="0"/>
                </a:moveTo>
                <a:lnTo>
                  <a:pt x="9779119" y="0"/>
                </a:lnTo>
                <a:lnTo>
                  <a:pt x="9727491" y="44722"/>
                </a:lnTo>
                <a:cubicBezTo>
                  <a:pt x="8807305" y="881068"/>
                  <a:pt x="8229600" y="2087568"/>
                  <a:pt x="8229600" y="3428999"/>
                </a:cubicBezTo>
                <a:cubicBezTo>
                  <a:pt x="8229600" y="4770430"/>
                  <a:pt x="8807305" y="5976930"/>
                  <a:pt x="9727491" y="6813277"/>
                </a:cubicBezTo>
                <a:lnTo>
                  <a:pt x="9779120" y="6857999"/>
                </a:lnTo>
                <a:lnTo>
                  <a:pt x="0" y="6857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Rectangle 23">
            <a:extLst>
              <a:ext uri="{FF2B5EF4-FFF2-40B4-BE49-F238E27FC236}">
                <a16:creationId xmlns:a16="http://schemas.microsoft.com/office/drawing/2014/main" id="{DEF6D6C0-CBAD-E1B2-1EC1-FDC098B99F53}"/>
              </a:ext>
            </a:extLst>
          </p:cNvPr>
          <p:cNvSpPr/>
          <p:nvPr userDrawn="1"/>
        </p:nvSpPr>
        <p:spPr>
          <a:xfrm>
            <a:off x="493858" y="1607138"/>
            <a:ext cx="11408581" cy="2155525"/>
          </a:xfrm>
          <a:prstGeom prst="rect">
            <a:avLst/>
          </a:prstGeom>
          <a:solidFill>
            <a:schemeClr val="bg1"/>
          </a:solidFill>
          <a:ln>
            <a:noFill/>
          </a:ln>
          <a:effectLst>
            <a:outerShdw blurRad="106559"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F3D5E31-404D-7BA1-BB15-DAA4BCB663BE}"/>
              </a:ext>
            </a:extLst>
          </p:cNvPr>
          <p:cNvSpPr/>
          <p:nvPr userDrawn="1"/>
        </p:nvSpPr>
        <p:spPr>
          <a:xfrm>
            <a:off x="493858" y="3893138"/>
            <a:ext cx="11408581" cy="2155525"/>
          </a:xfrm>
          <a:prstGeom prst="rect">
            <a:avLst/>
          </a:prstGeom>
          <a:solidFill>
            <a:schemeClr val="bg1"/>
          </a:solidFill>
          <a:ln>
            <a:noFill/>
          </a:ln>
          <a:effectLst>
            <a:outerShdw blurRad="106559"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id="{65F1831D-AD87-D313-E766-2C557D62CE73}"/>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bg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5" name="Content Placeholder 2">
            <a:extLst>
              <a:ext uri="{FF2B5EF4-FFF2-40B4-BE49-F238E27FC236}">
                <a16:creationId xmlns:a16="http://schemas.microsoft.com/office/drawing/2014/main" id="{28DC4B63-07AF-719B-8BF0-DD77B669F620}"/>
              </a:ext>
            </a:extLst>
          </p:cNvPr>
          <p:cNvSpPr>
            <a:spLocks noGrp="1"/>
          </p:cNvSpPr>
          <p:nvPr>
            <p:ph sz="half" idx="13"/>
          </p:nvPr>
        </p:nvSpPr>
        <p:spPr>
          <a:xfrm>
            <a:off x="2941982" y="1739462"/>
            <a:ext cx="8754050" cy="1889413"/>
          </a:xfrm>
        </p:spPr>
        <p:txBody>
          <a:bodyPr anchor="ctr">
            <a:norm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8546F0E2-4ED9-245F-6E6F-4FBD690D0186}"/>
              </a:ext>
            </a:extLst>
          </p:cNvPr>
          <p:cNvSpPr>
            <a:spLocks noGrp="1"/>
          </p:cNvSpPr>
          <p:nvPr>
            <p:ph type="pic" sz="quarter" idx="14"/>
          </p:nvPr>
        </p:nvSpPr>
        <p:spPr>
          <a:xfrm>
            <a:off x="28376" y="1739462"/>
            <a:ext cx="2763982" cy="1889413"/>
          </a:xfrm>
          <a:solidFill>
            <a:schemeClr val="bg2"/>
          </a:solidFill>
        </p:spPr>
        <p:txBody>
          <a:bodyPr anchor="ctr">
            <a:normAutofit/>
          </a:bodyPr>
          <a:lstStyle>
            <a:lvl1pPr marL="0" indent="0" algn="ctr">
              <a:buNone/>
              <a:defRPr sz="1200"/>
            </a:lvl1pPr>
          </a:lstStyle>
          <a:p>
            <a:endParaRPr lang="en-US"/>
          </a:p>
        </p:txBody>
      </p:sp>
      <p:sp>
        <p:nvSpPr>
          <p:cNvPr id="2" name="Content Placeholder 2">
            <a:extLst>
              <a:ext uri="{FF2B5EF4-FFF2-40B4-BE49-F238E27FC236}">
                <a16:creationId xmlns:a16="http://schemas.microsoft.com/office/drawing/2014/main" id="{E158619F-9312-0E28-80A1-182548D2BDA3}"/>
              </a:ext>
            </a:extLst>
          </p:cNvPr>
          <p:cNvSpPr>
            <a:spLocks noGrp="1"/>
          </p:cNvSpPr>
          <p:nvPr>
            <p:ph sz="half" idx="15"/>
          </p:nvPr>
        </p:nvSpPr>
        <p:spPr>
          <a:xfrm>
            <a:off x="2941982" y="4025462"/>
            <a:ext cx="8754050" cy="1889413"/>
          </a:xfrm>
        </p:spPr>
        <p:txBody>
          <a:bodyPr anchor="ctr">
            <a:norm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6">
            <a:extLst>
              <a:ext uri="{FF2B5EF4-FFF2-40B4-BE49-F238E27FC236}">
                <a16:creationId xmlns:a16="http://schemas.microsoft.com/office/drawing/2014/main" id="{BAD26340-114E-568D-82EA-A771C7461E88}"/>
              </a:ext>
            </a:extLst>
          </p:cNvPr>
          <p:cNvSpPr>
            <a:spLocks noGrp="1"/>
          </p:cNvSpPr>
          <p:nvPr>
            <p:ph type="pic" sz="quarter" idx="16"/>
          </p:nvPr>
        </p:nvSpPr>
        <p:spPr>
          <a:xfrm>
            <a:off x="28376" y="4025462"/>
            <a:ext cx="2763982" cy="1889413"/>
          </a:xfrm>
          <a:solidFill>
            <a:schemeClr val="bg2"/>
          </a:solidFill>
        </p:spPr>
        <p:txBody>
          <a:bodyPr anchor="ctr">
            <a:normAutofit/>
          </a:bodyPr>
          <a:lstStyle>
            <a:lvl1pPr marL="0" indent="0" algn="ctr">
              <a:buNone/>
              <a:defRPr sz="1200"/>
            </a:lvl1pPr>
          </a:lstStyle>
          <a:p>
            <a:endParaRPr lang="en-US"/>
          </a:p>
        </p:txBody>
      </p:sp>
      <p:sp>
        <p:nvSpPr>
          <p:cNvPr id="10" name="Title 1">
            <a:extLst>
              <a:ext uri="{FF2B5EF4-FFF2-40B4-BE49-F238E27FC236}">
                <a16:creationId xmlns:a16="http://schemas.microsoft.com/office/drawing/2014/main" id="{482CDBEF-3786-59D6-EAA7-8A14824B9877}"/>
              </a:ext>
            </a:extLst>
          </p:cNvPr>
          <p:cNvSpPr>
            <a:spLocks noGrp="1"/>
          </p:cNvSpPr>
          <p:nvPr>
            <p:ph type="title"/>
          </p:nvPr>
        </p:nvSpPr>
        <p:spPr>
          <a:xfrm>
            <a:off x="493859" y="365125"/>
            <a:ext cx="11202174" cy="683827"/>
          </a:xfrm>
        </p:spPr>
        <p:txBody>
          <a:bodyPr/>
          <a:lstStyle>
            <a:lvl1pPr algn="l">
              <a:defRPr>
                <a:solidFill>
                  <a:schemeClr val="tx2"/>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CABA930-F6B5-CCD4-CCE8-F4ED21BC8772}"/>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33198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053DD85A-A9F7-C5DA-F5A2-39B6B131CD1B}"/>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2" name="Title 1">
            <a:extLst>
              <a:ext uri="{FF2B5EF4-FFF2-40B4-BE49-F238E27FC236}">
                <a16:creationId xmlns:a16="http://schemas.microsoft.com/office/drawing/2014/main" id="{4EB7057B-7EAA-5E7E-70A9-178A6188E423}"/>
              </a:ext>
            </a:extLst>
          </p:cNvPr>
          <p:cNvSpPr>
            <a:spLocks noGrp="1"/>
          </p:cNvSpPr>
          <p:nvPr>
            <p:ph type="title"/>
          </p:nvPr>
        </p:nvSpPr>
        <p:spPr>
          <a:xfrm>
            <a:off x="493859" y="365125"/>
            <a:ext cx="11202174" cy="683827"/>
          </a:xfrm>
        </p:spPr>
        <p:txBody>
          <a:bodyPr/>
          <a:lstStyle>
            <a:lvl1pPr algn="l">
              <a:defRPr>
                <a:solidFill>
                  <a:schemeClr val="tx2"/>
                </a:solidFill>
              </a:defRPr>
            </a:lvl1pPr>
          </a:lstStyle>
          <a:p>
            <a:r>
              <a:rPr lang="en-US"/>
              <a:t>Click to edit Master title style</a:t>
            </a:r>
          </a:p>
        </p:txBody>
      </p:sp>
      <p:cxnSp>
        <p:nvCxnSpPr>
          <p:cNvPr id="8" name="Straight Connector 7">
            <a:extLst>
              <a:ext uri="{FF2B5EF4-FFF2-40B4-BE49-F238E27FC236}">
                <a16:creationId xmlns:a16="http://schemas.microsoft.com/office/drawing/2014/main" id="{937976A5-CF09-19B0-23D9-D40C1F54BCAC}"/>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73932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60557B1-2812-483E-7E8D-03810EE5D479}"/>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Tree>
    <p:extLst>
      <p:ext uri="{BB962C8B-B14F-4D97-AF65-F5344CB8AC3E}">
        <p14:creationId xmlns:p14="http://schemas.microsoft.com/office/powerpoint/2010/main" val="29293995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losing">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D2B3384-8FA6-621A-DF26-771D9CCD9BB4}"/>
              </a:ext>
            </a:extLst>
          </p:cNvPr>
          <p:cNvSpPr/>
          <p:nvPr userDrawn="1"/>
        </p:nvSpPr>
        <p:spPr>
          <a:xfrm>
            <a:off x="-2" y="0"/>
            <a:ext cx="492280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C89AB170-4090-EF13-4176-65470C2C269F}"/>
              </a:ext>
            </a:extLst>
          </p:cNvPr>
          <p:cNvCxnSpPr>
            <a:cxnSpLocks/>
          </p:cNvCxnSpPr>
          <p:nvPr userDrawn="1"/>
        </p:nvCxnSpPr>
        <p:spPr>
          <a:xfrm>
            <a:off x="493861" y="1282108"/>
            <a:ext cx="11698139" cy="0"/>
          </a:xfrm>
          <a:prstGeom prst="line">
            <a:avLst/>
          </a:prstGeom>
          <a:ln w="181229">
            <a:gradFill flip="none" rotWithShape="1">
              <a:gsLst>
                <a:gs pos="28000">
                  <a:srgbClr val="0A7178"/>
                </a:gs>
                <a:gs pos="81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sign, clipart&#10;&#10;Description automatically generated">
            <a:extLst>
              <a:ext uri="{FF2B5EF4-FFF2-40B4-BE49-F238E27FC236}">
                <a16:creationId xmlns:a16="http://schemas.microsoft.com/office/drawing/2014/main" id="{E368432C-A322-A5C0-88CE-5267B512D33D}"/>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5" name="Oval 4">
            <a:extLst>
              <a:ext uri="{FF2B5EF4-FFF2-40B4-BE49-F238E27FC236}">
                <a16:creationId xmlns:a16="http://schemas.microsoft.com/office/drawing/2014/main" id="{F062DDB2-E9BE-66F8-2D5F-7F7050182312}"/>
              </a:ext>
            </a:extLst>
          </p:cNvPr>
          <p:cNvSpPr/>
          <p:nvPr userDrawn="1"/>
        </p:nvSpPr>
        <p:spPr>
          <a:xfrm>
            <a:off x="493861" y="4926488"/>
            <a:ext cx="340820" cy="34082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BEA3BDAC-49AE-626F-DA0B-3FA7E11ECAE0}"/>
              </a:ext>
            </a:extLst>
          </p:cNvPr>
          <p:cNvSpPr>
            <a:spLocks noGrp="1"/>
          </p:cNvSpPr>
          <p:nvPr userDrawn="1">
            <p:ph type="body" sz="quarter" idx="10"/>
          </p:nvPr>
        </p:nvSpPr>
        <p:spPr>
          <a:xfrm>
            <a:off x="1010918" y="4915129"/>
            <a:ext cx="3678648" cy="363538"/>
          </a:xfrm>
        </p:spPr>
        <p:txBody>
          <a:bodyPr anchor="ctr">
            <a:normAutofit/>
          </a:bodyPr>
          <a:lstStyle>
            <a:lvl1pPr marL="0" indent="0">
              <a:lnSpc>
                <a:spcPct val="100000"/>
              </a:lnSpc>
              <a:spcBef>
                <a:spcPts val="0"/>
              </a:spcBef>
              <a:spcAft>
                <a:spcPts val="600"/>
              </a:spcAft>
              <a:buNone/>
              <a:defRPr sz="1200"/>
            </a:lvl1pPr>
          </a:lstStyle>
          <a:p>
            <a:pPr lvl="0"/>
            <a:endParaRPr lang="en-US"/>
          </a:p>
        </p:txBody>
      </p:sp>
      <p:sp>
        <p:nvSpPr>
          <p:cNvPr id="16" name="Oval 15">
            <a:extLst>
              <a:ext uri="{FF2B5EF4-FFF2-40B4-BE49-F238E27FC236}">
                <a16:creationId xmlns:a16="http://schemas.microsoft.com/office/drawing/2014/main" id="{F7DED122-78DA-09B6-B2F3-F8871F5764F2}"/>
              </a:ext>
            </a:extLst>
          </p:cNvPr>
          <p:cNvSpPr/>
          <p:nvPr userDrawn="1"/>
        </p:nvSpPr>
        <p:spPr>
          <a:xfrm>
            <a:off x="493861" y="5480306"/>
            <a:ext cx="340820" cy="34082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4">
            <a:extLst>
              <a:ext uri="{FF2B5EF4-FFF2-40B4-BE49-F238E27FC236}">
                <a16:creationId xmlns:a16="http://schemas.microsoft.com/office/drawing/2014/main" id="{4F7BE5B7-77F7-B76C-1BFC-3B53741AEF62}"/>
              </a:ext>
            </a:extLst>
          </p:cNvPr>
          <p:cNvSpPr>
            <a:spLocks noGrp="1"/>
          </p:cNvSpPr>
          <p:nvPr userDrawn="1">
            <p:ph type="body" sz="quarter" idx="11"/>
          </p:nvPr>
        </p:nvSpPr>
        <p:spPr>
          <a:xfrm>
            <a:off x="1010918" y="5471974"/>
            <a:ext cx="3678648" cy="363538"/>
          </a:xfrm>
        </p:spPr>
        <p:txBody>
          <a:bodyPr anchor="ctr">
            <a:normAutofit/>
          </a:bodyPr>
          <a:lstStyle>
            <a:lvl1pPr marL="0" indent="0">
              <a:lnSpc>
                <a:spcPct val="100000"/>
              </a:lnSpc>
              <a:spcBef>
                <a:spcPts val="0"/>
              </a:spcBef>
              <a:spcAft>
                <a:spcPts val="600"/>
              </a:spcAft>
              <a:buNone/>
              <a:defRPr sz="1200"/>
            </a:lvl1pPr>
          </a:lstStyle>
          <a:p>
            <a:pPr lvl="0"/>
            <a:endParaRPr lang="en-US"/>
          </a:p>
        </p:txBody>
      </p:sp>
      <p:sp>
        <p:nvSpPr>
          <p:cNvPr id="19" name="Oval 18">
            <a:extLst>
              <a:ext uri="{FF2B5EF4-FFF2-40B4-BE49-F238E27FC236}">
                <a16:creationId xmlns:a16="http://schemas.microsoft.com/office/drawing/2014/main" id="{B4647208-B6DB-A757-B6D5-DFB9F37DDC7E}"/>
              </a:ext>
            </a:extLst>
          </p:cNvPr>
          <p:cNvSpPr/>
          <p:nvPr userDrawn="1"/>
        </p:nvSpPr>
        <p:spPr>
          <a:xfrm>
            <a:off x="493861" y="6034125"/>
            <a:ext cx="340820" cy="34082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4">
            <a:extLst>
              <a:ext uri="{FF2B5EF4-FFF2-40B4-BE49-F238E27FC236}">
                <a16:creationId xmlns:a16="http://schemas.microsoft.com/office/drawing/2014/main" id="{A1B1BF95-4394-8695-BB0D-1D63B6EFC6CA}"/>
              </a:ext>
            </a:extLst>
          </p:cNvPr>
          <p:cNvSpPr>
            <a:spLocks noGrp="1"/>
          </p:cNvSpPr>
          <p:nvPr userDrawn="1">
            <p:ph type="body" sz="quarter" idx="12"/>
          </p:nvPr>
        </p:nvSpPr>
        <p:spPr>
          <a:xfrm>
            <a:off x="1010918" y="6022766"/>
            <a:ext cx="3678648" cy="363538"/>
          </a:xfrm>
        </p:spPr>
        <p:txBody>
          <a:bodyPr anchor="ctr">
            <a:normAutofit/>
          </a:bodyPr>
          <a:lstStyle>
            <a:lvl1pPr marL="0" indent="0">
              <a:lnSpc>
                <a:spcPct val="100000"/>
              </a:lnSpc>
              <a:spcBef>
                <a:spcPts val="0"/>
              </a:spcBef>
              <a:spcAft>
                <a:spcPts val="600"/>
              </a:spcAft>
              <a:buNone/>
              <a:defRPr sz="1200"/>
            </a:lvl1pPr>
          </a:lstStyle>
          <a:p>
            <a:pPr lvl="0"/>
            <a:endParaRPr lang="en-US"/>
          </a:p>
        </p:txBody>
      </p:sp>
      <p:sp>
        <p:nvSpPr>
          <p:cNvPr id="39" name="Picture Placeholder 38">
            <a:extLst>
              <a:ext uri="{FF2B5EF4-FFF2-40B4-BE49-F238E27FC236}">
                <a16:creationId xmlns:a16="http://schemas.microsoft.com/office/drawing/2014/main" id="{42A49950-B459-2A71-2367-E0A613981F97}"/>
              </a:ext>
            </a:extLst>
          </p:cNvPr>
          <p:cNvSpPr>
            <a:spLocks noGrp="1"/>
          </p:cNvSpPr>
          <p:nvPr userDrawn="1">
            <p:ph type="pic" sz="quarter" idx="13" hasCustomPrompt="1"/>
          </p:nvPr>
        </p:nvSpPr>
        <p:spPr>
          <a:xfrm>
            <a:off x="528310" y="4959738"/>
            <a:ext cx="274320" cy="274320"/>
          </a:xfrm>
          <a:custGeom>
            <a:avLst/>
            <a:gdLst>
              <a:gd name="connsiteX0" fmla="*/ 137160 w 274320"/>
              <a:gd name="connsiteY0" fmla="*/ 0 h 274320"/>
              <a:gd name="connsiteX1" fmla="*/ 274320 w 274320"/>
              <a:gd name="connsiteY1" fmla="*/ 137160 h 274320"/>
              <a:gd name="connsiteX2" fmla="*/ 137160 w 274320"/>
              <a:gd name="connsiteY2" fmla="*/ 274320 h 274320"/>
              <a:gd name="connsiteX3" fmla="*/ 0 w 274320"/>
              <a:gd name="connsiteY3" fmla="*/ 137160 h 274320"/>
              <a:gd name="connsiteX4" fmla="*/ 137160 w 274320"/>
              <a:gd name="connsiteY4" fmla="*/ 0 h 27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74320">
                <a:moveTo>
                  <a:pt x="137160" y="0"/>
                </a:moveTo>
                <a:cubicBezTo>
                  <a:pt x="212911" y="0"/>
                  <a:pt x="274320" y="61409"/>
                  <a:pt x="274320" y="137160"/>
                </a:cubicBezTo>
                <a:cubicBezTo>
                  <a:pt x="274320" y="212911"/>
                  <a:pt x="212911" y="274320"/>
                  <a:pt x="137160" y="274320"/>
                </a:cubicBezTo>
                <a:cubicBezTo>
                  <a:pt x="61409" y="274320"/>
                  <a:pt x="0" y="212911"/>
                  <a:pt x="0" y="137160"/>
                </a:cubicBezTo>
                <a:cubicBezTo>
                  <a:pt x="0" y="61409"/>
                  <a:pt x="61409" y="0"/>
                  <a:pt x="137160" y="0"/>
                </a:cubicBezTo>
                <a:close/>
              </a:path>
            </a:pathLst>
          </a:custGeom>
        </p:spPr>
        <p:txBody>
          <a:bodyPr wrap="square" lIns="0" tIns="0" rIns="0" bIns="0" anchor="ctr">
            <a:noAutofit/>
          </a:bodyPr>
          <a:lstStyle>
            <a:lvl1pPr marL="0" indent="0" algn="ctr">
              <a:buNone/>
              <a:defRPr sz="600"/>
            </a:lvl1pPr>
          </a:lstStyle>
          <a:p>
            <a:r>
              <a:rPr lang="en-US"/>
              <a:t>Icon</a:t>
            </a:r>
          </a:p>
        </p:txBody>
      </p:sp>
      <p:sp>
        <p:nvSpPr>
          <p:cNvPr id="42" name="Picture Placeholder 41">
            <a:extLst>
              <a:ext uri="{FF2B5EF4-FFF2-40B4-BE49-F238E27FC236}">
                <a16:creationId xmlns:a16="http://schemas.microsoft.com/office/drawing/2014/main" id="{DB7F8586-8863-F6C6-5561-99C168EBF4DA}"/>
              </a:ext>
            </a:extLst>
          </p:cNvPr>
          <p:cNvSpPr>
            <a:spLocks noGrp="1"/>
          </p:cNvSpPr>
          <p:nvPr userDrawn="1">
            <p:ph type="pic" sz="quarter" idx="14" hasCustomPrompt="1"/>
          </p:nvPr>
        </p:nvSpPr>
        <p:spPr>
          <a:xfrm>
            <a:off x="528310" y="5516146"/>
            <a:ext cx="274320" cy="274320"/>
          </a:xfrm>
          <a:custGeom>
            <a:avLst/>
            <a:gdLst>
              <a:gd name="connsiteX0" fmla="*/ 137160 w 274320"/>
              <a:gd name="connsiteY0" fmla="*/ 0 h 274320"/>
              <a:gd name="connsiteX1" fmla="*/ 274320 w 274320"/>
              <a:gd name="connsiteY1" fmla="*/ 137160 h 274320"/>
              <a:gd name="connsiteX2" fmla="*/ 137160 w 274320"/>
              <a:gd name="connsiteY2" fmla="*/ 274320 h 274320"/>
              <a:gd name="connsiteX3" fmla="*/ 0 w 274320"/>
              <a:gd name="connsiteY3" fmla="*/ 137160 h 274320"/>
              <a:gd name="connsiteX4" fmla="*/ 137160 w 274320"/>
              <a:gd name="connsiteY4" fmla="*/ 0 h 27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74320">
                <a:moveTo>
                  <a:pt x="137160" y="0"/>
                </a:moveTo>
                <a:cubicBezTo>
                  <a:pt x="212911" y="0"/>
                  <a:pt x="274320" y="61409"/>
                  <a:pt x="274320" y="137160"/>
                </a:cubicBezTo>
                <a:cubicBezTo>
                  <a:pt x="274320" y="212911"/>
                  <a:pt x="212911" y="274320"/>
                  <a:pt x="137160" y="274320"/>
                </a:cubicBezTo>
                <a:cubicBezTo>
                  <a:pt x="61409" y="274320"/>
                  <a:pt x="0" y="212911"/>
                  <a:pt x="0" y="137160"/>
                </a:cubicBezTo>
                <a:cubicBezTo>
                  <a:pt x="0" y="61409"/>
                  <a:pt x="61409" y="0"/>
                  <a:pt x="137160" y="0"/>
                </a:cubicBezTo>
                <a:close/>
              </a:path>
            </a:pathLst>
          </a:custGeom>
        </p:spPr>
        <p:txBody>
          <a:bodyPr wrap="square" lIns="0" tIns="0" rIns="0" bIns="0" anchor="ctr">
            <a:noAutofit/>
          </a:bodyPr>
          <a:lstStyle>
            <a:lvl1pPr marL="0" indent="0" algn="ctr">
              <a:buNone/>
              <a:defRPr sz="600"/>
            </a:lvl1pPr>
          </a:lstStyle>
          <a:p>
            <a:r>
              <a:rPr lang="en-US"/>
              <a:t>Icon</a:t>
            </a:r>
          </a:p>
        </p:txBody>
      </p:sp>
      <p:sp>
        <p:nvSpPr>
          <p:cNvPr id="44" name="Picture Placeholder 43">
            <a:extLst>
              <a:ext uri="{FF2B5EF4-FFF2-40B4-BE49-F238E27FC236}">
                <a16:creationId xmlns:a16="http://schemas.microsoft.com/office/drawing/2014/main" id="{A5507DB7-B020-3CFE-C3B4-A2F5FC627A2A}"/>
              </a:ext>
            </a:extLst>
          </p:cNvPr>
          <p:cNvSpPr>
            <a:spLocks noGrp="1"/>
          </p:cNvSpPr>
          <p:nvPr userDrawn="1">
            <p:ph type="pic" sz="quarter" idx="15" hasCustomPrompt="1"/>
          </p:nvPr>
        </p:nvSpPr>
        <p:spPr>
          <a:xfrm>
            <a:off x="528310" y="6062999"/>
            <a:ext cx="274320" cy="274320"/>
          </a:xfrm>
          <a:custGeom>
            <a:avLst/>
            <a:gdLst>
              <a:gd name="connsiteX0" fmla="*/ 137160 w 274320"/>
              <a:gd name="connsiteY0" fmla="*/ 0 h 274320"/>
              <a:gd name="connsiteX1" fmla="*/ 274320 w 274320"/>
              <a:gd name="connsiteY1" fmla="*/ 137160 h 274320"/>
              <a:gd name="connsiteX2" fmla="*/ 137160 w 274320"/>
              <a:gd name="connsiteY2" fmla="*/ 274320 h 274320"/>
              <a:gd name="connsiteX3" fmla="*/ 0 w 274320"/>
              <a:gd name="connsiteY3" fmla="*/ 137160 h 274320"/>
              <a:gd name="connsiteX4" fmla="*/ 137160 w 274320"/>
              <a:gd name="connsiteY4" fmla="*/ 0 h 27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74320">
                <a:moveTo>
                  <a:pt x="137160" y="0"/>
                </a:moveTo>
                <a:cubicBezTo>
                  <a:pt x="212911" y="0"/>
                  <a:pt x="274320" y="61409"/>
                  <a:pt x="274320" y="137160"/>
                </a:cubicBezTo>
                <a:cubicBezTo>
                  <a:pt x="274320" y="212911"/>
                  <a:pt x="212911" y="274320"/>
                  <a:pt x="137160" y="274320"/>
                </a:cubicBezTo>
                <a:cubicBezTo>
                  <a:pt x="61409" y="274320"/>
                  <a:pt x="0" y="212911"/>
                  <a:pt x="0" y="137160"/>
                </a:cubicBezTo>
                <a:cubicBezTo>
                  <a:pt x="0" y="61409"/>
                  <a:pt x="61409" y="0"/>
                  <a:pt x="137160" y="0"/>
                </a:cubicBezTo>
                <a:close/>
              </a:path>
            </a:pathLst>
          </a:custGeom>
        </p:spPr>
        <p:txBody>
          <a:bodyPr wrap="square" lIns="0" tIns="0" rIns="0" bIns="0" anchor="ctr">
            <a:noAutofit/>
          </a:bodyPr>
          <a:lstStyle>
            <a:lvl1pPr marL="0" indent="0" algn="ctr">
              <a:buNone/>
              <a:defRPr sz="600"/>
            </a:lvl1pPr>
          </a:lstStyle>
          <a:p>
            <a:r>
              <a:rPr lang="en-US"/>
              <a:t>Icon</a:t>
            </a:r>
          </a:p>
        </p:txBody>
      </p:sp>
      <p:sp>
        <p:nvSpPr>
          <p:cNvPr id="9" name="Title 1">
            <a:extLst>
              <a:ext uri="{FF2B5EF4-FFF2-40B4-BE49-F238E27FC236}">
                <a16:creationId xmlns:a16="http://schemas.microsoft.com/office/drawing/2014/main" id="{A3977AC8-E508-C0AA-41CB-2A6D65233C79}"/>
              </a:ext>
            </a:extLst>
          </p:cNvPr>
          <p:cNvSpPr txBox="1">
            <a:spLocks/>
          </p:cNvSpPr>
          <p:nvPr userDrawn="1"/>
        </p:nvSpPr>
        <p:spPr>
          <a:xfrm>
            <a:off x="5839098" y="5509951"/>
            <a:ext cx="5859042" cy="1090671"/>
          </a:xfrm>
          <a:prstGeom prst="rect">
            <a:avLst/>
          </a:prstGeom>
        </p:spPr>
        <p:txBody>
          <a:bodyPr anchor="ctr">
            <a:noAutofit/>
          </a:bodyPr>
          <a:lstStyle>
            <a:lvl1pPr algn="r" defTabSz="914400" rtl="0" eaLnBrk="1" latinLnBrk="0" hangingPunct="1">
              <a:lnSpc>
                <a:spcPct val="80000"/>
              </a:lnSpc>
              <a:spcBef>
                <a:spcPct val="0"/>
              </a:spcBef>
              <a:buNone/>
              <a:defRPr lang="en-US" sz="11500" kern="1200" spc="-100" baseline="0">
                <a:solidFill>
                  <a:schemeClr val="tx2"/>
                </a:solidFill>
                <a:latin typeface="Bebas Neue" panose="020B0606020202050201" pitchFamily="34" charset="77"/>
                <a:ea typeface="+mj-ea"/>
                <a:cs typeface="+mj-cs"/>
              </a:defRPr>
            </a:lvl1pPr>
          </a:lstStyle>
          <a:p>
            <a:r>
              <a:rPr lang="en-US">
                <a:solidFill>
                  <a:schemeClr val="bg1"/>
                </a:solidFill>
              </a:rPr>
              <a:t>Thank you.</a:t>
            </a:r>
          </a:p>
        </p:txBody>
      </p:sp>
    </p:spTree>
    <p:extLst>
      <p:ext uri="{BB962C8B-B14F-4D97-AF65-F5344CB8AC3E}">
        <p14:creationId xmlns:p14="http://schemas.microsoft.com/office/powerpoint/2010/main" val="3654436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 01 Photo">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35004D23-5752-1996-0DFA-964A1177A0D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6919575" y="5595172"/>
            <a:ext cx="2413973" cy="1274384"/>
          </a:xfrm>
          <a:prstGeom prst="rect">
            <a:avLst/>
          </a:prstGeom>
        </p:spPr>
      </p:pic>
      <p:pic>
        <p:nvPicPr>
          <p:cNvPr id="4" name="Graphic 3">
            <a:extLst>
              <a:ext uri="{FF2B5EF4-FFF2-40B4-BE49-F238E27FC236}">
                <a16:creationId xmlns:a16="http://schemas.microsoft.com/office/drawing/2014/main" id="{1AB2169D-39D3-3F6D-C9B1-0BAA5780B9B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44625" y="283880"/>
            <a:ext cx="1702023" cy="1702023"/>
          </a:xfrm>
          <a:prstGeom prst="rect">
            <a:avLst/>
          </a:prstGeom>
        </p:spPr>
      </p:pic>
      <p:pic>
        <p:nvPicPr>
          <p:cNvPr id="5" name="Graphic 4">
            <a:extLst>
              <a:ext uri="{FF2B5EF4-FFF2-40B4-BE49-F238E27FC236}">
                <a16:creationId xmlns:a16="http://schemas.microsoft.com/office/drawing/2014/main" id="{D62AF0C9-4D6B-B8C4-4774-FA2E124B93E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7989900" y="-12927"/>
            <a:ext cx="990866" cy="496161"/>
          </a:xfrm>
          <a:prstGeom prst="rect">
            <a:avLst/>
          </a:prstGeom>
        </p:spPr>
      </p:pic>
      <p:cxnSp>
        <p:nvCxnSpPr>
          <p:cNvPr id="26" name="Straight Connector 25">
            <a:extLst>
              <a:ext uri="{FF2B5EF4-FFF2-40B4-BE49-F238E27FC236}">
                <a16:creationId xmlns:a16="http://schemas.microsoft.com/office/drawing/2014/main" id="{503CCFA6-3B10-19C8-83F4-904DAE95D725}"/>
              </a:ext>
            </a:extLst>
          </p:cNvPr>
          <p:cNvCxnSpPr>
            <a:cxnSpLocks/>
          </p:cNvCxnSpPr>
          <p:nvPr userDrawn="1"/>
        </p:nvCxnSpPr>
        <p:spPr>
          <a:xfrm>
            <a:off x="493861" y="1282108"/>
            <a:ext cx="11698139"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pic>
        <p:nvPicPr>
          <p:cNvPr id="27" name="Picture 26" descr="A picture containing text, sign, clipart&#10;&#10;Description automatically generated">
            <a:extLst>
              <a:ext uri="{FF2B5EF4-FFF2-40B4-BE49-F238E27FC236}">
                <a16:creationId xmlns:a16="http://schemas.microsoft.com/office/drawing/2014/main" id="{5958F4DD-BCE6-BB62-5CAE-C04FC7545C13}"/>
              </a:ext>
            </a:extLst>
          </p:cNvPr>
          <p:cNvPicPr>
            <a:picLocks noChangeAspect="1"/>
          </p:cNvPicPr>
          <p:nvPr userDrawn="1"/>
        </p:nvPicPr>
        <p:blipFill>
          <a:blip r:embed="rId4"/>
          <a:stretch>
            <a:fillRect/>
          </a:stretch>
        </p:blipFill>
        <p:spPr>
          <a:xfrm>
            <a:off x="493861" y="639385"/>
            <a:ext cx="2615100" cy="730957"/>
          </a:xfrm>
          <a:prstGeom prst="rect">
            <a:avLst/>
          </a:prstGeom>
        </p:spPr>
      </p:pic>
      <p:sp>
        <p:nvSpPr>
          <p:cNvPr id="30" name="Title 1">
            <a:extLst>
              <a:ext uri="{FF2B5EF4-FFF2-40B4-BE49-F238E27FC236}">
                <a16:creationId xmlns:a16="http://schemas.microsoft.com/office/drawing/2014/main" id="{90202532-2A91-B8C6-E973-8E56D75E3808}"/>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accent2"/>
                </a:solidFill>
                <a:latin typeface="Bebas Neue" panose="020B0606020202050201" pitchFamily="34" charset="77"/>
              </a:defRPr>
            </a:lvl1pPr>
          </a:lstStyle>
          <a:p>
            <a:r>
              <a:rPr lang="en-US"/>
              <a:t>Click to edit</a:t>
            </a:r>
          </a:p>
        </p:txBody>
      </p:sp>
      <p:sp>
        <p:nvSpPr>
          <p:cNvPr id="31" name="Text Placeholder 29">
            <a:extLst>
              <a:ext uri="{FF2B5EF4-FFF2-40B4-BE49-F238E27FC236}">
                <a16:creationId xmlns:a16="http://schemas.microsoft.com/office/drawing/2014/main" id="{97AA2D4C-44E8-B224-A620-1FBD7412E21E}"/>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accent2"/>
                </a:solidFill>
                <a:latin typeface="Poppins" pitchFamily="2" charset="77"/>
                <a:cs typeface="Poppins" pitchFamily="2" charset="77"/>
              </a:defRPr>
            </a:lvl1pPr>
            <a:lvl2pPr>
              <a:buNone/>
              <a:defRPr/>
            </a:lvl2pPr>
          </a:lstStyle>
          <a:p>
            <a:pPr lvl="0"/>
            <a:r>
              <a:rPr lang="en-US"/>
              <a:t>Subhead – Click to edit</a:t>
            </a:r>
          </a:p>
        </p:txBody>
      </p:sp>
      <p:sp>
        <p:nvSpPr>
          <p:cNvPr id="2" name="Picture Placeholder 1">
            <a:extLst>
              <a:ext uri="{FF2B5EF4-FFF2-40B4-BE49-F238E27FC236}">
                <a16:creationId xmlns:a16="http://schemas.microsoft.com/office/drawing/2014/main" id="{7FE41E2F-7EA6-B7A1-B972-38F1D292C7D9}"/>
              </a:ext>
            </a:extLst>
          </p:cNvPr>
          <p:cNvSpPr>
            <a:spLocks noGrp="1"/>
          </p:cNvSpPr>
          <p:nvPr>
            <p:ph type="pic" sz="quarter" idx="12"/>
          </p:nvPr>
        </p:nvSpPr>
        <p:spPr>
          <a:xfrm>
            <a:off x="8229599" y="0"/>
            <a:ext cx="3962401" cy="6858000"/>
          </a:xfrm>
          <a:custGeom>
            <a:avLst/>
            <a:gdLst>
              <a:gd name="connsiteX0" fmla="*/ 495512 w 3962401"/>
              <a:gd name="connsiteY0" fmla="*/ 1369832 h 6858000"/>
              <a:gd name="connsiteX1" fmla="*/ 3962401 w 3962401"/>
              <a:gd name="connsiteY1" fmla="*/ 1369832 h 6858000"/>
              <a:gd name="connsiteX2" fmla="*/ 3962401 w 3962401"/>
              <a:gd name="connsiteY2" fmla="*/ 6858000 h 6858000"/>
              <a:gd name="connsiteX3" fmla="*/ 1537489 w 3962401"/>
              <a:gd name="connsiteY3" fmla="*/ 6858000 h 6858000"/>
              <a:gd name="connsiteX4" fmla="*/ 1537489 w 3962401"/>
              <a:gd name="connsiteY4" fmla="*/ 6857999 h 6858000"/>
              <a:gd name="connsiteX5" fmla="*/ 1549519 w 3962401"/>
              <a:gd name="connsiteY5" fmla="*/ 6857999 h 6858000"/>
              <a:gd name="connsiteX6" fmla="*/ 1537489 w 3962401"/>
              <a:gd name="connsiteY6" fmla="*/ 6847578 h 6858000"/>
              <a:gd name="connsiteX7" fmla="*/ 1537489 w 3962401"/>
              <a:gd name="connsiteY7" fmla="*/ 6845968 h 6858000"/>
              <a:gd name="connsiteX8" fmla="*/ 1535630 w 3962401"/>
              <a:gd name="connsiteY8" fmla="*/ 6845968 h 6858000"/>
              <a:gd name="connsiteX9" fmla="*/ 1497891 w 3962401"/>
              <a:gd name="connsiteY9" fmla="*/ 6813277 h 6858000"/>
              <a:gd name="connsiteX10" fmla="*/ 0 w 3962401"/>
              <a:gd name="connsiteY10" fmla="*/ 3429000 h 6858000"/>
              <a:gd name="connsiteX11" fmla="*/ 403876 w 3962401"/>
              <a:gd name="connsiteY11" fmla="*/ 1547455 h 6858000"/>
              <a:gd name="connsiteX12" fmla="*/ 1549520 w 3962401"/>
              <a:gd name="connsiteY12" fmla="*/ 0 h 6858000"/>
              <a:gd name="connsiteX13" fmla="*/ 3962401 w 3962401"/>
              <a:gd name="connsiteY13" fmla="*/ 0 h 6858000"/>
              <a:gd name="connsiteX14" fmla="*/ 3962401 w 3962401"/>
              <a:gd name="connsiteY14" fmla="*/ 1196096 h 6858000"/>
              <a:gd name="connsiteX15" fmla="*/ 585144 w 3962401"/>
              <a:gd name="connsiteY15" fmla="*/ 1196096 h 6858000"/>
              <a:gd name="connsiteX16" fmla="*/ 619570 w 3962401"/>
              <a:gd name="connsiteY16" fmla="*/ 1129367 h 6858000"/>
              <a:gd name="connsiteX17" fmla="*/ 1497891 w 3962401"/>
              <a:gd name="connsiteY17" fmla="*/ 4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62401" h="6858000">
                <a:moveTo>
                  <a:pt x="495512" y="1369832"/>
                </a:moveTo>
                <a:lnTo>
                  <a:pt x="3962401" y="1369832"/>
                </a:lnTo>
                <a:lnTo>
                  <a:pt x="3962401" y="6858000"/>
                </a:lnTo>
                <a:lnTo>
                  <a:pt x="1537489" y="6858000"/>
                </a:lnTo>
                <a:lnTo>
                  <a:pt x="1537489" y="6857999"/>
                </a:lnTo>
                <a:lnTo>
                  <a:pt x="1549519" y="6857999"/>
                </a:lnTo>
                <a:lnTo>
                  <a:pt x="1537489" y="6847578"/>
                </a:lnTo>
                <a:lnTo>
                  <a:pt x="1537489" y="6845968"/>
                </a:lnTo>
                <a:lnTo>
                  <a:pt x="1535630" y="6845968"/>
                </a:lnTo>
                <a:lnTo>
                  <a:pt x="1497891" y="6813277"/>
                </a:lnTo>
                <a:cubicBezTo>
                  <a:pt x="577705" y="5976931"/>
                  <a:pt x="0" y="4770431"/>
                  <a:pt x="0" y="3429000"/>
                </a:cubicBezTo>
                <a:cubicBezTo>
                  <a:pt x="0" y="2758285"/>
                  <a:pt x="144426" y="2121302"/>
                  <a:pt x="403876" y="1547455"/>
                </a:cubicBezTo>
                <a:close/>
                <a:moveTo>
                  <a:pt x="1549520" y="0"/>
                </a:moveTo>
                <a:lnTo>
                  <a:pt x="3962401" y="0"/>
                </a:lnTo>
                <a:lnTo>
                  <a:pt x="3962401" y="1196096"/>
                </a:lnTo>
                <a:lnTo>
                  <a:pt x="585144" y="1196096"/>
                </a:lnTo>
                <a:lnTo>
                  <a:pt x="619570" y="1129367"/>
                </a:lnTo>
                <a:cubicBezTo>
                  <a:pt x="855913" y="724035"/>
                  <a:pt x="1152821" y="358352"/>
                  <a:pt x="1497891" y="44722"/>
                </a:cubicBezTo>
                <a:close/>
              </a:path>
            </a:pathLst>
          </a:custGeom>
          <a:solidFill>
            <a:schemeClr val="bg2"/>
          </a:solidFill>
        </p:spPr>
        <p:txBody>
          <a:bodyPr wrap="square" anchor="ctr">
            <a:noAutofit/>
          </a:bodyPr>
          <a:lstStyle>
            <a:lvl1pPr marL="0" indent="0" algn="ctr">
              <a:buNone/>
              <a:defRPr>
                <a:solidFill>
                  <a:schemeClr val="tx1"/>
                </a:solidFill>
              </a:defRPr>
            </a:lvl1pPr>
          </a:lstStyle>
          <a:p>
            <a:endParaRPr lang="en-US"/>
          </a:p>
        </p:txBody>
      </p:sp>
    </p:spTree>
    <p:extLst>
      <p:ext uri="{BB962C8B-B14F-4D97-AF65-F5344CB8AC3E}">
        <p14:creationId xmlns:p14="http://schemas.microsoft.com/office/powerpoint/2010/main" val="1922117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 02">
    <p:bg>
      <p:bgPr>
        <a:solidFill>
          <a:schemeClr val="tx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C7D6C73-0BB8-26F0-AB84-88774821D9CA}"/>
              </a:ext>
            </a:extLst>
          </p:cNvPr>
          <p:cNvCxnSpPr>
            <a:cxnSpLocks/>
          </p:cNvCxnSpPr>
          <p:nvPr userDrawn="1"/>
        </p:nvCxnSpPr>
        <p:spPr>
          <a:xfrm>
            <a:off x="493861" y="1282108"/>
            <a:ext cx="11698139" cy="0"/>
          </a:xfrm>
          <a:prstGeom prst="line">
            <a:avLst/>
          </a:prstGeom>
          <a:ln w="181229">
            <a:gradFill flip="none" rotWithShape="1">
              <a:gsLst>
                <a:gs pos="28000">
                  <a:srgbClr val="0A7178"/>
                </a:gs>
                <a:gs pos="81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sign, clipart&#10;&#10;Description automatically generated">
            <a:extLst>
              <a:ext uri="{FF2B5EF4-FFF2-40B4-BE49-F238E27FC236}">
                <a16:creationId xmlns:a16="http://schemas.microsoft.com/office/drawing/2014/main" id="{76C8341A-B203-9BCA-4F67-D8C200A622B8}"/>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11" name="Title 1">
            <a:extLst>
              <a:ext uri="{FF2B5EF4-FFF2-40B4-BE49-F238E27FC236}">
                <a16:creationId xmlns:a16="http://schemas.microsoft.com/office/drawing/2014/main" id="{B6BD9F2A-4232-5B0D-A1E2-6138B8699603}"/>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bg1"/>
                </a:solidFill>
                <a:latin typeface="Bebas Neue" panose="020B0606020202050201" pitchFamily="34" charset="77"/>
              </a:defRPr>
            </a:lvl1pPr>
          </a:lstStyle>
          <a:p>
            <a:r>
              <a:rPr lang="en-US"/>
              <a:t>Click to edit</a:t>
            </a:r>
          </a:p>
        </p:txBody>
      </p:sp>
      <p:sp>
        <p:nvSpPr>
          <p:cNvPr id="12" name="Text Placeholder 29">
            <a:extLst>
              <a:ext uri="{FF2B5EF4-FFF2-40B4-BE49-F238E27FC236}">
                <a16:creationId xmlns:a16="http://schemas.microsoft.com/office/drawing/2014/main" id="{057A373F-D0CF-14B1-4335-3051DF16E6D1}"/>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bg1"/>
                </a:solidFill>
                <a:latin typeface="Poppins" pitchFamily="2" charset="77"/>
                <a:cs typeface="Poppins" pitchFamily="2" charset="77"/>
              </a:defRPr>
            </a:lvl1pPr>
            <a:lvl2pPr>
              <a:buNone/>
              <a:defRPr/>
            </a:lvl2pPr>
          </a:lstStyle>
          <a:p>
            <a:pPr lvl="0"/>
            <a:r>
              <a:rPr lang="en-US"/>
              <a:t>Subhead – Click to edit</a:t>
            </a:r>
          </a:p>
        </p:txBody>
      </p:sp>
      <p:pic>
        <p:nvPicPr>
          <p:cNvPr id="2" name="Picture 1" descr="A picture containing text, sign, clipart&#10;&#10;Description automatically generated">
            <a:extLst>
              <a:ext uri="{FF2B5EF4-FFF2-40B4-BE49-F238E27FC236}">
                <a16:creationId xmlns:a16="http://schemas.microsoft.com/office/drawing/2014/main" id="{14BAF55C-3136-58E4-EF2B-22BEF361E776}"/>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Lst>
          </a:blip>
          <a:srcRect t="1" b="30703"/>
          <a:stretch/>
        </p:blipFill>
        <p:spPr>
          <a:xfrm>
            <a:off x="493861" y="639971"/>
            <a:ext cx="2615100" cy="506535"/>
          </a:xfrm>
          <a:prstGeom prst="rect">
            <a:avLst/>
          </a:prstGeom>
        </p:spPr>
      </p:pic>
    </p:spTree>
    <p:extLst>
      <p:ext uri="{BB962C8B-B14F-4D97-AF65-F5344CB8AC3E}">
        <p14:creationId xmlns:p14="http://schemas.microsoft.com/office/powerpoint/2010/main" val="1470716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 02 Photo">
    <p:bg>
      <p:bgPr>
        <a:solidFill>
          <a:schemeClr val="tx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C7D6C73-0BB8-26F0-AB84-88774821D9CA}"/>
              </a:ext>
            </a:extLst>
          </p:cNvPr>
          <p:cNvCxnSpPr>
            <a:cxnSpLocks/>
          </p:cNvCxnSpPr>
          <p:nvPr userDrawn="1"/>
        </p:nvCxnSpPr>
        <p:spPr>
          <a:xfrm>
            <a:off x="493861" y="1282108"/>
            <a:ext cx="11698139" cy="0"/>
          </a:xfrm>
          <a:prstGeom prst="line">
            <a:avLst/>
          </a:prstGeom>
          <a:ln w="181229">
            <a:gradFill flip="none" rotWithShape="1">
              <a:gsLst>
                <a:gs pos="28000">
                  <a:srgbClr val="0A7178"/>
                </a:gs>
                <a:gs pos="81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sign, clipart&#10;&#10;Description automatically generated">
            <a:extLst>
              <a:ext uri="{FF2B5EF4-FFF2-40B4-BE49-F238E27FC236}">
                <a16:creationId xmlns:a16="http://schemas.microsoft.com/office/drawing/2014/main" id="{76C8341A-B203-9BCA-4F67-D8C200A622B8}"/>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11" name="Title 1">
            <a:extLst>
              <a:ext uri="{FF2B5EF4-FFF2-40B4-BE49-F238E27FC236}">
                <a16:creationId xmlns:a16="http://schemas.microsoft.com/office/drawing/2014/main" id="{B6BD9F2A-4232-5B0D-A1E2-6138B8699603}"/>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bg1"/>
                </a:solidFill>
                <a:latin typeface="Bebas Neue" panose="020B0606020202050201" pitchFamily="34" charset="77"/>
              </a:defRPr>
            </a:lvl1pPr>
          </a:lstStyle>
          <a:p>
            <a:r>
              <a:rPr lang="en-US"/>
              <a:t>Click to edit</a:t>
            </a:r>
          </a:p>
        </p:txBody>
      </p:sp>
      <p:sp>
        <p:nvSpPr>
          <p:cNvPr id="12" name="Text Placeholder 29">
            <a:extLst>
              <a:ext uri="{FF2B5EF4-FFF2-40B4-BE49-F238E27FC236}">
                <a16:creationId xmlns:a16="http://schemas.microsoft.com/office/drawing/2014/main" id="{057A373F-D0CF-14B1-4335-3051DF16E6D1}"/>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bg1"/>
                </a:solidFill>
                <a:latin typeface="Poppins" pitchFamily="2" charset="77"/>
                <a:cs typeface="Poppins" pitchFamily="2" charset="77"/>
              </a:defRPr>
            </a:lvl1pPr>
            <a:lvl2pPr>
              <a:buNone/>
              <a:defRPr/>
            </a:lvl2pPr>
          </a:lstStyle>
          <a:p>
            <a:pPr lvl="0"/>
            <a:r>
              <a:rPr lang="en-US"/>
              <a:t>Subhead – Click to edit</a:t>
            </a:r>
          </a:p>
        </p:txBody>
      </p:sp>
      <p:pic>
        <p:nvPicPr>
          <p:cNvPr id="2" name="Picture 1" descr="A picture containing text, sign, clipart&#10;&#10;Description automatically generated">
            <a:extLst>
              <a:ext uri="{FF2B5EF4-FFF2-40B4-BE49-F238E27FC236}">
                <a16:creationId xmlns:a16="http://schemas.microsoft.com/office/drawing/2014/main" id="{14BAF55C-3136-58E4-EF2B-22BEF361E776}"/>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Lst>
          </a:blip>
          <a:srcRect t="1" b="30703"/>
          <a:stretch/>
        </p:blipFill>
        <p:spPr>
          <a:xfrm>
            <a:off x="493861" y="639971"/>
            <a:ext cx="2615100" cy="506535"/>
          </a:xfrm>
          <a:prstGeom prst="rect">
            <a:avLst/>
          </a:prstGeom>
        </p:spPr>
      </p:pic>
      <p:sp>
        <p:nvSpPr>
          <p:cNvPr id="13" name="Picture Placeholder 12">
            <a:extLst>
              <a:ext uri="{FF2B5EF4-FFF2-40B4-BE49-F238E27FC236}">
                <a16:creationId xmlns:a16="http://schemas.microsoft.com/office/drawing/2014/main" id="{7961236F-D4DD-96C4-071F-CC3A8381FACB}"/>
              </a:ext>
            </a:extLst>
          </p:cNvPr>
          <p:cNvSpPr>
            <a:spLocks noGrp="1"/>
          </p:cNvSpPr>
          <p:nvPr>
            <p:ph type="pic" sz="quarter" idx="12"/>
          </p:nvPr>
        </p:nvSpPr>
        <p:spPr>
          <a:xfrm>
            <a:off x="8229599" y="0"/>
            <a:ext cx="3962401" cy="6858000"/>
          </a:xfrm>
          <a:custGeom>
            <a:avLst/>
            <a:gdLst>
              <a:gd name="connsiteX0" fmla="*/ 495512 w 3962401"/>
              <a:gd name="connsiteY0" fmla="*/ 1369832 h 6858000"/>
              <a:gd name="connsiteX1" fmla="*/ 3962401 w 3962401"/>
              <a:gd name="connsiteY1" fmla="*/ 1369832 h 6858000"/>
              <a:gd name="connsiteX2" fmla="*/ 3962401 w 3962401"/>
              <a:gd name="connsiteY2" fmla="*/ 6858000 h 6858000"/>
              <a:gd name="connsiteX3" fmla="*/ 1537489 w 3962401"/>
              <a:gd name="connsiteY3" fmla="*/ 6858000 h 6858000"/>
              <a:gd name="connsiteX4" fmla="*/ 1537489 w 3962401"/>
              <a:gd name="connsiteY4" fmla="*/ 6857999 h 6858000"/>
              <a:gd name="connsiteX5" fmla="*/ 1549519 w 3962401"/>
              <a:gd name="connsiteY5" fmla="*/ 6857999 h 6858000"/>
              <a:gd name="connsiteX6" fmla="*/ 1537489 w 3962401"/>
              <a:gd name="connsiteY6" fmla="*/ 6847578 h 6858000"/>
              <a:gd name="connsiteX7" fmla="*/ 1537489 w 3962401"/>
              <a:gd name="connsiteY7" fmla="*/ 6845968 h 6858000"/>
              <a:gd name="connsiteX8" fmla="*/ 1535630 w 3962401"/>
              <a:gd name="connsiteY8" fmla="*/ 6845968 h 6858000"/>
              <a:gd name="connsiteX9" fmla="*/ 1497891 w 3962401"/>
              <a:gd name="connsiteY9" fmla="*/ 6813277 h 6858000"/>
              <a:gd name="connsiteX10" fmla="*/ 0 w 3962401"/>
              <a:gd name="connsiteY10" fmla="*/ 3429000 h 6858000"/>
              <a:gd name="connsiteX11" fmla="*/ 403876 w 3962401"/>
              <a:gd name="connsiteY11" fmla="*/ 1547455 h 6858000"/>
              <a:gd name="connsiteX12" fmla="*/ 1549520 w 3962401"/>
              <a:gd name="connsiteY12" fmla="*/ 0 h 6858000"/>
              <a:gd name="connsiteX13" fmla="*/ 3962401 w 3962401"/>
              <a:gd name="connsiteY13" fmla="*/ 0 h 6858000"/>
              <a:gd name="connsiteX14" fmla="*/ 3962401 w 3962401"/>
              <a:gd name="connsiteY14" fmla="*/ 1196096 h 6858000"/>
              <a:gd name="connsiteX15" fmla="*/ 585144 w 3962401"/>
              <a:gd name="connsiteY15" fmla="*/ 1196096 h 6858000"/>
              <a:gd name="connsiteX16" fmla="*/ 619570 w 3962401"/>
              <a:gd name="connsiteY16" fmla="*/ 1129367 h 6858000"/>
              <a:gd name="connsiteX17" fmla="*/ 1497891 w 3962401"/>
              <a:gd name="connsiteY17" fmla="*/ 4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62401" h="6858000">
                <a:moveTo>
                  <a:pt x="495512" y="1369832"/>
                </a:moveTo>
                <a:lnTo>
                  <a:pt x="3962401" y="1369832"/>
                </a:lnTo>
                <a:lnTo>
                  <a:pt x="3962401" y="6858000"/>
                </a:lnTo>
                <a:lnTo>
                  <a:pt x="1537489" y="6858000"/>
                </a:lnTo>
                <a:lnTo>
                  <a:pt x="1537489" y="6857999"/>
                </a:lnTo>
                <a:lnTo>
                  <a:pt x="1549519" y="6857999"/>
                </a:lnTo>
                <a:lnTo>
                  <a:pt x="1537489" y="6847578"/>
                </a:lnTo>
                <a:lnTo>
                  <a:pt x="1537489" y="6845968"/>
                </a:lnTo>
                <a:lnTo>
                  <a:pt x="1535630" y="6845968"/>
                </a:lnTo>
                <a:lnTo>
                  <a:pt x="1497891" y="6813277"/>
                </a:lnTo>
                <a:cubicBezTo>
                  <a:pt x="577705" y="5976931"/>
                  <a:pt x="0" y="4770431"/>
                  <a:pt x="0" y="3429000"/>
                </a:cubicBezTo>
                <a:cubicBezTo>
                  <a:pt x="0" y="2758285"/>
                  <a:pt x="144426" y="2121302"/>
                  <a:pt x="403876" y="1547455"/>
                </a:cubicBezTo>
                <a:close/>
                <a:moveTo>
                  <a:pt x="1549520" y="0"/>
                </a:moveTo>
                <a:lnTo>
                  <a:pt x="3962401" y="0"/>
                </a:lnTo>
                <a:lnTo>
                  <a:pt x="3962401" y="1196096"/>
                </a:lnTo>
                <a:lnTo>
                  <a:pt x="585144" y="1196096"/>
                </a:lnTo>
                <a:lnTo>
                  <a:pt x="619570" y="1129367"/>
                </a:lnTo>
                <a:cubicBezTo>
                  <a:pt x="855913" y="724035"/>
                  <a:pt x="1152821" y="358352"/>
                  <a:pt x="1497891" y="44722"/>
                </a:cubicBezTo>
                <a:close/>
              </a:path>
            </a:pathLst>
          </a:custGeom>
          <a:solidFill>
            <a:schemeClr val="tx2"/>
          </a:solidFill>
        </p:spPr>
        <p:txBody>
          <a:bodyPr wrap="square" anchor="ctr">
            <a:noAutofit/>
          </a:bodyPr>
          <a:lstStyle>
            <a:lvl1pPr marL="0" indent="0" algn="ctr">
              <a:buNone/>
              <a:defRPr>
                <a:solidFill>
                  <a:schemeClr val="bg1"/>
                </a:solidFill>
              </a:defRPr>
            </a:lvl1pPr>
          </a:lstStyle>
          <a:p>
            <a:endParaRPr lang="en-US"/>
          </a:p>
        </p:txBody>
      </p:sp>
    </p:spTree>
    <p:extLst>
      <p:ext uri="{BB962C8B-B14F-4D97-AF65-F5344CB8AC3E}">
        <p14:creationId xmlns:p14="http://schemas.microsoft.com/office/powerpoint/2010/main" val="1313197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 02 Photo">
    <p:bg>
      <p:bgPr>
        <a:solidFill>
          <a:schemeClr val="tx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D76E079-7BD1-E2BA-6FDE-082EE232F9A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6919575" y="5595172"/>
            <a:ext cx="2413973" cy="1274384"/>
          </a:xfrm>
          <a:prstGeom prst="rect">
            <a:avLst/>
          </a:prstGeom>
        </p:spPr>
      </p:pic>
      <p:pic>
        <p:nvPicPr>
          <p:cNvPr id="4" name="Graphic 3">
            <a:extLst>
              <a:ext uri="{FF2B5EF4-FFF2-40B4-BE49-F238E27FC236}">
                <a16:creationId xmlns:a16="http://schemas.microsoft.com/office/drawing/2014/main" id="{3EA6593A-E5DA-15A6-6983-D02CA85935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44625" y="283880"/>
            <a:ext cx="1702023" cy="1702023"/>
          </a:xfrm>
          <a:prstGeom prst="rect">
            <a:avLst/>
          </a:prstGeom>
        </p:spPr>
      </p:pic>
      <p:pic>
        <p:nvPicPr>
          <p:cNvPr id="5" name="Graphic 4">
            <a:extLst>
              <a:ext uri="{FF2B5EF4-FFF2-40B4-BE49-F238E27FC236}">
                <a16:creationId xmlns:a16="http://schemas.microsoft.com/office/drawing/2014/main" id="{F0893AA7-D07D-6D88-8F0C-7F75693B342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7989900" y="-12927"/>
            <a:ext cx="990866" cy="496161"/>
          </a:xfrm>
          <a:prstGeom prst="rect">
            <a:avLst/>
          </a:prstGeom>
        </p:spPr>
      </p:pic>
      <p:cxnSp>
        <p:nvCxnSpPr>
          <p:cNvPr id="9" name="Straight Connector 8">
            <a:extLst>
              <a:ext uri="{FF2B5EF4-FFF2-40B4-BE49-F238E27FC236}">
                <a16:creationId xmlns:a16="http://schemas.microsoft.com/office/drawing/2014/main" id="{9C7D6C73-0BB8-26F0-AB84-88774821D9CA}"/>
              </a:ext>
            </a:extLst>
          </p:cNvPr>
          <p:cNvCxnSpPr>
            <a:cxnSpLocks/>
          </p:cNvCxnSpPr>
          <p:nvPr userDrawn="1"/>
        </p:nvCxnSpPr>
        <p:spPr>
          <a:xfrm>
            <a:off x="493861" y="1282108"/>
            <a:ext cx="11698139" cy="0"/>
          </a:xfrm>
          <a:prstGeom prst="line">
            <a:avLst/>
          </a:prstGeom>
          <a:ln w="181229">
            <a:gradFill flip="none" rotWithShape="1">
              <a:gsLst>
                <a:gs pos="28000">
                  <a:srgbClr val="0A7178"/>
                </a:gs>
                <a:gs pos="81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sign, clipart&#10;&#10;Description automatically generated">
            <a:extLst>
              <a:ext uri="{FF2B5EF4-FFF2-40B4-BE49-F238E27FC236}">
                <a16:creationId xmlns:a16="http://schemas.microsoft.com/office/drawing/2014/main" id="{76C8341A-B203-9BCA-4F67-D8C200A622B8}"/>
              </a:ext>
            </a:extLst>
          </p:cNvPr>
          <p:cNvPicPr>
            <a:picLocks noChangeAspect="1"/>
          </p:cNvPicPr>
          <p:nvPr userDrawn="1"/>
        </p:nvPicPr>
        <p:blipFill>
          <a:blip r:embed="rId4"/>
          <a:stretch>
            <a:fillRect/>
          </a:stretch>
        </p:blipFill>
        <p:spPr>
          <a:xfrm>
            <a:off x="493861" y="639385"/>
            <a:ext cx="2615100" cy="730957"/>
          </a:xfrm>
          <a:prstGeom prst="rect">
            <a:avLst/>
          </a:prstGeom>
        </p:spPr>
      </p:pic>
      <p:sp>
        <p:nvSpPr>
          <p:cNvPr id="11" name="Title 1">
            <a:extLst>
              <a:ext uri="{FF2B5EF4-FFF2-40B4-BE49-F238E27FC236}">
                <a16:creationId xmlns:a16="http://schemas.microsoft.com/office/drawing/2014/main" id="{B6BD9F2A-4232-5B0D-A1E2-6138B8699603}"/>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bg1"/>
                </a:solidFill>
                <a:latin typeface="Bebas Neue" panose="020B0606020202050201" pitchFamily="34" charset="77"/>
              </a:defRPr>
            </a:lvl1pPr>
          </a:lstStyle>
          <a:p>
            <a:r>
              <a:rPr lang="en-US"/>
              <a:t>Click to edit</a:t>
            </a:r>
          </a:p>
        </p:txBody>
      </p:sp>
      <p:sp>
        <p:nvSpPr>
          <p:cNvPr id="12" name="Text Placeholder 29">
            <a:extLst>
              <a:ext uri="{FF2B5EF4-FFF2-40B4-BE49-F238E27FC236}">
                <a16:creationId xmlns:a16="http://schemas.microsoft.com/office/drawing/2014/main" id="{057A373F-D0CF-14B1-4335-3051DF16E6D1}"/>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bg1"/>
                </a:solidFill>
                <a:latin typeface="Poppins" pitchFamily="2" charset="77"/>
                <a:cs typeface="Poppins" pitchFamily="2" charset="77"/>
              </a:defRPr>
            </a:lvl1pPr>
            <a:lvl2pPr>
              <a:buNone/>
              <a:defRPr/>
            </a:lvl2pPr>
          </a:lstStyle>
          <a:p>
            <a:pPr lvl="0"/>
            <a:r>
              <a:rPr lang="en-US"/>
              <a:t>Subhead – Click to edit</a:t>
            </a:r>
          </a:p>
        </p:txBody>
      </p:sp>
      <p:pic>
        <p:nvPicPr>
          <p:cNvPr id="2" name="Picture 1" descr="A picture containing text, sign, clipart&#10;&#10;Description automatically generated">
            <a:extLst>
              <a:ext uri="{FF2B5EF4-FFF2-40B4-BE49-F238E27FC236}">
                <a16:creationId xmlns:a16="http://schemas.microsoft.com/office/drawing/2014/main" id="{14BAF55C-3136-58E4-EF2B-22BEF361E776}"/>
              </a:ext>
            </a:extLst>
          </p:cNvPr>
          <p:cNvPicPr>
            <a:picLocks noChangeAspect="1"/>
          </p:cNvPicPr>
          <p:nvPr userDrawn="1"/>
        </p:nvPicPr>
        <p:blipFill rotWithShape="1">
          <a:blip r:embed="rId5">
            <a:extLst>
              <a:ext uri="{BEBA8EAE-BF5A-486C-A8C5-ECC9F3942E4B}">
                <a14:imgProps xmlns:a14="http://schemas.microsoft.com/office/drawing/2010/main">
                  <a14:imgLayer r:embed="rId6">
                    <a14:imgEffect>
                      <a14:brightnessContrast bright="100000"/>
                    </a14:imgEffect>
                  </a14:imgLayer>
                </a14:imgProps>
              </a:ext>
            </a:extLst>
          </a:blip>
          <a:srcRect t="1" b="30703"/>
          <a:stretch/>
        </p:blipFill>
        <p:spPr>
          <a:xfrm>
            <a:off x="493861" y="639971"/>
            <a:ext cx="2615100" cy="506535"/>
          </a:xfrm>
          <a:prstGeom prst="rect">
            <a:avLst/>
          </a:prstGeom>
        </p:spPr>
      </p:pic>
      <p:sp>
        <p:nvSpPr>
          <p:cNvPr id="13" name="Picture Placeholder 12">
            <a:extLst>
              <a:ext uri="{FF2B5EF4-FFF2-40B4-BE49-F238E27FC236}">
                <a16:creationId xmlns:a16="http://schemas.microsoft.com/office/drawing/2014/main" id="{7961236F-D4DD-96C4-071F-CC3A8381FACB}"/>
              </a:ext>
            </a:extLst>
          </p:cNvPr>
          <p:cNvSpPr>
            <a:spLocks noGrp="1"/>
          </p:cNvSpPr>
          <p:nvPr>
            <p:ph type="pic" sz="quarter" idx="12"/>
          </p:nvPr>
        </p:nvSpPr>
        <p:spPr>
          <a:xfrm>
            <a:off x="8229599" y="0"/>
            <a:ext cx="3962401" cy="6858000"/>
          </a:xfrm>
          <a:custGeom>
            <a:avLst/>
            <a:gdLst>
              <a:gd name="connsiteX0" fmla="*/ 495512 w 3962401"/>
              <a:gd name="connsiteY0" fmla="*/ 1369832 h 6858000"/>
              <a:gd name="connsiteX1" fmla="*/ 3962401 w 3962401"/>
              <a:gd name="connsiteY1" fmla="*/ 1369832 h 6858000"/>
              <a:gd name="connsiteX2" fmla="*/ 3962401 w 3962401"/>
              <a:gd name="connsiteY2" fmla="*/ 6858000 h 6858000"/>
              <a:gd name="connsiteX3" fmla="*/ 1537489 w 3962401"/>
              <a:gd name="connsiteY3" fmla="*/ 6858000 h 6858000"/>
              <a:gd name="connsiteX4" fmla="*/ 1537489 w 3962401"/>
              <a:gd name="connsiteY4" fmla="*/ 6857999 h 6858000"/>
              <a:gd name="connsiteX5" fmla="*/ 1549519 w 3962401"/>
              <a:gd name="connsiteY5" fmla="*/ 6857999 h 6858000"/>
              <a:gd name="connsiteX6" fmla="*/ 1537489 w 3962401"/>
              <a:gd name="connsiteY6" fmla="*/ 6847578 h 6858000"/>
              <a:gd name="connsiteX7" fmla="*/ 1537489 w 3962401"/>
              <a:gd name="connsiteY7" fmla="*/ 6845968 h 6858000"/>
              <a:gd name="connsiteX8" fmla="*/ 1535630 w 3962401"/>
              <a:gd name="connsiteY8" fmla="*/ 6845968 h 6858000"/>
              <a:gd name="connsiteX9" fmla="*/ 1497891 w 3962401"/>
              <a:gd name="connsiteY9" fmla="*/ 6813277 h 6858000"/>
              <a:gd name="connsiteX10" fmla="*/ 0 w 3962401"/>
              <a:gd name="connsiteY10" fmla="*/ 3429000 h 6858000"/>
              <a:gd name="connsiteX11" fmla="*/ 403876 w 3962401"/>
              <a:gd name="connsiteY11" fmla="*/ 1547455 h 6858000"/>
              <a:gd name="connsiteX12" fmla="*/ 1549520 w 3962401"/>
              <a:gd name="connsiteY12" fmla="*/ 0 h 6858000"/>
              <a:gd name="connsiteX13" fmla="*/ 3962401 w 3962401"/>
              <a:gd name="connsiteY13" fmla="*/ 0 h 6858000"/>
              <a:gd name="connsiteX14" fmla="*/ 3962401 w 3962401"/>
              <a:gd name="connsiteY14" fmla="*/ 1196096 h 6858000"/>
              <a:gd name="connsiteX15" fmla="*/ 585144 w 3962401"/>
              <a:gd name="connsiteY15" fmla="*/ 1196096 h 6858000"/>
              <a:gd name="connsiteX16" fmla="*/ 619570 w 3962401"/>
              <a:gd name="connsiteY16" fmla="*/ 1129367 h 6858000"/>
              <a:gd name="connsiteX17" fmla="*/ 1497891 w 3962401"/>
              <a:gd name="connsiteY17" fmla="*/ 4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62401" h="6858000">
                <a:moveTo>
                  <a:pt x="495512" y="1369832"/>
                </a:moveTo>
                <a:lnTo>
                  <a:pt x="3962401" y="1369832"/>
                </a:lnTo>
                <a:lnTo>
                  <a:pt x="3962401" y="6858000"/>
                </a:lnTo>
                <a:lnTo>
                  <a:pt x="1537489" y="6858000"/>
                </a:lnTo>
                <a:lnTo>
                  <a:pt x="1537489" y="6857999"/>
                </a:lnTo>
                <a:lnTo>
                  <a:pt x="1549519" y="6857999"/>
                </a:lnTo>
                <a:lnTo>
                  <a:pt x="1537489" y="6847578"/>
                </a:lnTo>
                <a:lnTo>
                  <a:pt x="1537489" y="6845968"/>
                </a:lnTo>
                <a:lnTo>
                  <a:pt x="1535630" y="6845968"/>
                </a:lnTo>
                <a:lnTo>
                  <a:pt x="1497891" y="6813277"/>
                </a:lnTo>
                <a:cubicBezTo>
                  <a:pt x="577705" y="5976931"/>
                  <a:pt x="0" y="4770431"/>
                  <a:pt x="0" y="3429000"/>
                </a:cubicBezTo>
                <a:cubicBezTo>
                  <a:pt x="0" y="2758285"/>
                  <a:pt x="144426" y="2121302"/>
                  <a:pt x="403876" y="1547455"/>
                </a:cubicBezTo>
                <a:close/>
                <a:moveTo>
                  <a:pt x="1549520" y="0"/>
                </a:moveTo>
                <a:lnTo>
                  <a:pt x="3962401" y="0"/>
                </a:lnTo>
                <a:lnTo>
                  <a:pt x="3962401" y="1196096"/>
                </a:lnTo>
                <a:lnTo>
                  <a:pt x="585144" y="1196096"/>
                </a:lnTo>
                <a:lnTo>
                  <a:pt x="619570" y="1129367"/>
                </a:lnTo>
                <a:cubicBezTo>
                  <a:pt x="855913" y="724035"/>
                  <a:pt x="1152821" y="358352"/>
                  <a:pt x="1497891" y="44722"/>
                </a:cubicBezTo>
                <a:close/>
              </a:path>
            </a:pathLst>
          </a:custGeom>
          <a:solidFill>
            <a:schemeClr val="tx2"/>
          </a:solidFill>
        </p:spPr>
        <p:txBody>
          <a:bodyPr wrap="square" anchor="ctr">
            <a:noAutofit/>
          </a:bodyPr>
          <a:lstStyle>
            <a:lvl1pPr marL="0" indent="0" algn="ctr">
              <a:buNone/>
              <a:defRPr>
                <a:solidFill>
                  <a:schemeClr val="bg1"/>
                </a:solidFill>
              </a:defRPr>
            </a:lvl1pPr>
          </a:lstStyle>
          <a:p>
            <a:endParaRPr lang="en-US"/>
          </a:p>
        </p:txBody>
      </p:sp>
    </p:spTree>
    <p:extLst>
      <p:ext uri="{BB962C8B-B14F-4D97-AF65-F5344CB8AC3E}">
        <p14:creationId xmlns:p14="http://schemas.microsoft.com/office/powerpoint/2010/main" val="3062190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 03">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16" name="Picture 15" descr="A picture containing text, sign, clipart&#10;&#10;Description automatically generated">
            <a:extLst>
              <a:ext uri="{FF2B5EF4-FFF2-40B4-BE49-F238E27FC236}">
                <a16:creationId xmlns:a16="http://schemas.microsoft.com/office/drawing/2014/main" id="{598A0CBF-F1B1-DED7-62B2-72DE59276A3A}"/>
              </a:ext>
            </a:extLst>
          </p:cNvPr>
          <p:cNvPicPr>
            <a:picLocks noChangeAspect="1"/>
          </p:cNvPicPr>
          <p:nvPr userDrawn="1"/>
        </p:nvPicPr>
        <p:blipFill>
          <a:blip r:embed="rId2"/>
          <a:stretch>
            <a:fillRect/>
          </a:stretch>
        </p:blipFill>
        <p:spPr>
          <a:xfrm>
            <a:off x="950381" y="941389"/>
            <a:ext cx="1357396" cy="379411"/>
          </a:xfrm>
          <a:prstGeom prst="rect">
            <a:avLst/>
          </a:prstGeom>
        </p:spPr>
      </p:pic>
      <p:sp>
        <p:nvSpPr>
          <p:cNvPr id="23" name="Title 1">
            <a:extLst>
              <a:ext uri="{FF2B5EF4-FFF2-40B4-BE49-F238E27FC236}">
                <a16:creationId xmlns:a16="http://schemas.microsoft.com/office/drawing/2014/main" id="{96CDF935-B817-535D-F83D-336DACB9437F}"/>
              </a:ext>
            </a:extLst>
          </p:cNvPr>
          <p:cNvSpPr>
            <a:spLocks noGrp="1"/>
          </p:cNvSpPr>
          <p:nvPr>
            <p:ph type="title"/>
          </p:nvPr>
        </p:nvSpPr>
        <p:spPr>
          <a:xfrm>
            <a:off x="493861" y="1709738"/>
            <a:ext cx="6297613" cy="2852737"/>
          </a:xfrm>
        </p:spPr>
        <p:txBody>
          <a:bodyPr anchor="b">
            <a:normAutofit/>
          </a:bodyPr>
          <a:lstStyle>
            <a:lvl1pPr>
              <a:defRPr sz="6000">
                <a:solidFill>
                  <a:schemeClr val="accent2"/>
                </a:solidFill>
              </a:defRPr>
            </a:lvl1pPr>
          </a:lstStyle>
          <a:p>
            <a:r>
              <a:rPr lang="en-US"/>
              <a:t>Click to edit Master title style</a:t>
            </a:r>
          </a:p>
        </p:txBody>
      </p:sp>
      <p:sp>
        <p:nvSpPr>
          <p:cNvPr id="24" name="Text Placeholder 2">
            <a:extLst>
              <a:ext uri="{FF2B5EF4-FFF2-40B4-BE49-F238E27FC236}">
                <a16:creationId xmlns:a16="http://schemas.microsoft.com/office/drawing/2014/main" id="{CB1E6398-9EB8-E240-A053-E01529434278}"/>
              </a:ext>
            </a:extLst>
          </p:cNvPr>
          <p:cNvSpPr>
            <a:spLocks noGrp="1"/>
          </p:cNvSpPr>
          <p:nvPr>
            <p:ph type="body" idx="1"/>
          </p:nvPr>
        </p:nvSpPr>
        <p:spPr>
          <a:xfrm>
            <a:off x="493861" y="4589464"/>
            <a:ext cx="6297613" cy="921000"/>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5" name="Straight Connector 24">
            <a:extLst>
              <a:ext uri="{FF2B5EF4-FFF2-40B4-BE49-F238E27FC236}">
                <a16:creationId xmlns:a16="http://schemas.microsoft.com/office/drawing/2014/main" id="{59C788BD-77D3-198C-CB11-6641A167486B}"/>
              </a:ext>
            </a:extLst>
          </p:cNvPr>
          <p:cNvCxnSpPr>
            <a:cxnSpLocks/>
          </p:cNvCxnSpPr>
          <p:nvPr userDrawn="1"/>
        </p:nvCxnSpPr>
        <p:spPr>
          <a:xfrm>
            <a:off x="612392" y="5710416"/>
            <a:ext cx="11579608" cy="0"/>
          </a:xfrm>
          <a:prstGeom prst="line">
            <a:avLst/>
          </a:prstGeom>
          <a:ln w="181229">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474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Section Header - 03">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Freeform 8">
            <a:extLst>
              <a:ext uri="{FF2B5EF4-FFF2-40B4-BE49-F238E27FC236}">
                <a16:creationId xmlns:a16="http://schemas.microsoft.com/office/drawing/2014/main" id="{406D4257-5AE1-CDEB-BA53-D829765B7733}"/>
              </a:ext>
            </a:extLst>
          </p:cNvPr>
          <p:cNvSpPr/>
          <p:nvPr userDrawn="1"/>
        </p:nvSpPr>
        <p:spPr>
          <a:xfrm>
            <a:off x="0" y="0"/>
            <a:ext cx="9779120" cy="6857999"/>
          </a:xfrm>
          <a:custGeom>
            <a:avLst/>
            <a:gdLst>
              <a:gd name="connsiteX0" fmla="*/ 0 w 9779120"/>
              <a:gd name="connsiteY0" fmla="*/ 0 h 6857999"/>
              <a:gd name="connsiteX1" fmla="*/ 9779119 w 9779120"/>
              <a:gd name="connsiteY1" fmla="*/ 0 h 6857999"/>
              <a:gd name="connsiteX2" fmla="*/ 9727491 w 9779120"/>
              <a:gd name="connsiteY2" fmla="*/ 44722 h 6857999"/>
              <a:gd name="connsiteX3" fmla="*/ 8229600 w 9779120"/>
              <a:gd name="connsiteY3" fmla="*/ 3428999 h 6857999"/>
              <a:gd name="connsiteX4" fmla="*/ 9727491 w 9779120"/>
              <a:gd name="connsiteY4" fmla="*/ 6813277 h 6857999"/>
              <a:gd name="connsiteX5" fmla="*/ 9779120 w 9779120"/>
              <a:gd name="connsiteY5" fmla="*/ 6857999 h 6857999"/>
              <a:gd name="connsiteX6" fmla="*/ 0 w 9779120"/>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9120" h="6857999">
                <a:moveTo>
                  <a:pt x="0" y="0"/>
                </a:moveTo>
                <a:lnTo>
                  <a:pt x="9779119" y="0"/>
                </a:lnTo>
                <a:lnTo>
                  <a:pt x="9727491" y="44722"/>
                </a:lnTo>
                <a:cubicBezTo>
                  <a:pt x="8807305" y="881068"/>
                  <a:pt x="8229600" y="2087568"/>
                  <a:pt x="8229600" y="3428999"/>
                </a:cubicBezTo>
                <a:cubicBezTo>
                  <a:pt x="8229600" y="4770430"/>
                  <a:pt x="8807305" y="5976930"/>
                  <a:pt x="9727491" y="6813277"/>
                </a:cubicBezTo>
                <a:lnTo>
                  <a:pt x="9779120" y="6857999"/>
                </a:lnTo>
                <a:lnTo>
                  <a:pt x="0" y="6857999"/>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Graphic 2">
            <a:extLst>
              <a:ext uri="{FF2B5EF4-FFF2-40B4-BE49-F238E27FC236}">
                <a16:creationId xmlns:a16="http://schemas.microsoft.com/office/drawing/2014/main" id="{8E5E1CA6-313A-945B-CC57-EF9A26236E4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6919575" y="5595172"/>
            <a:ext cx="2413973" cy="1274384"/>
          </a:xfrm>
          <a:prstGeom prst="rect">
            <a:avLst/>
          </a:prstGeom>
        </p:spPr>
      </p:pic>
      <p:pic>
        <p:nvPicPr>
          <p:cNvPr id="4" name="Graphic 3">
            <a:extLst>
              <a:ext uri="{FF2B5EF4-FFF2-40B4-BE49-F238E27FC236}">
                <a16:creationId xmlns:a16="http://schemas.microsoft.com/office/drawing/2014/main" id="{FB2C31B9-2F2D-5F24-C428-E245E7E438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44625" y="283880"/>
            <a:ext cx="1702023" cy="1702023"/>
          </a:xfrm>
          <a:prstGeom prst="rect">
            <a:avLst/>
          </a:prstGeom>
        </p:spPr>
      </p:pic>
      <p:pic>
        <p:nvPicPr>
          <p:cNvPr id="5" name="Graphic 4">
            <a:extLst>
              <a:ext uri="{FF2B5EF4-FFF2-40B4-BE49-F238E27FC236}">
                <a16:creationId xmlns:a16="http://schemas.microsoft.com/office/drawing/2014/main" id="{CAE75C4B-50DD-8E3C-D799-3D58E6588ED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7989900" y="-12927"/>
            <a:ext cx="990866" cy="496161"/>
          </a:xfrm>
          <a:prstGeom prst="rect">
            <a:avLst/>
          </a:prstGeom>
        </p:spPr>
      </p:pic>
      <p:pic>
        <p:nvPicPr>
          <p:cNvPr id="16" name="Picture 15" descr="A picture containing text, sign, clipart&#10;&#10;Description automatically generated">
            <a:extLst>
              <a:ext uri="{FF2B5EF4-FFF2-40B4-BE49-F238E27FC236}">
                <a16:creationId xmlns:a16="http://schemas.microsoft.com/office/drawing/2014/main" id="{598A0CBF-F1B1-DED7-62B2-72DE59276A3A}"/>
              </a:ext>
            </a:extLst>
          </p:cNvPr>
          <p:cNvPicPr>
            <a:picLocks noChangeAspect="1"/>
          </p:cNvPicPr>
          <p:nvPr userDrawn="1"/>
        </p:nvPicPr>
        <p:blipFill>
          <a:blip r:embed="rId4"/>
          <a:stretch>
            <a:fillRect/>
          </a:stretch>
        </p:blipFill>
        <p:spPr>
          <a:xfrm>
            <a:off x="950381" y="941389"/>
            <a:ext cx="1357396" cy="379411"/>
          </a:xfrm>
          <a:prstGeom prst="rect">
            <a:avLst/>
          </a:prstGeom>
        </p:spPr>
      </p:pic>
      <p:sp>
        <p:nvSpPr>
          <p:cNvPr id="23" name="Title 1">
            <a:extLst>
              <a:ext uri="{FF2B5EF4-FFF2-40B4-BE49-F238E27FC236}">
                <a16:creationId xmlns:a16="http://schemas.microsoft.com/office/drawing/2014/main" id="{96CDF935-B817-535D-F83D-336DACB9437F}"/>
              </a:ext>
            </a:extLst>
          </p:cNvPr>
          <p:cNvSpPr>
            <a:spLocks noGrp="1"/>
          </p:cNvSpPr>
          <p:nvPr>
            <p:ph type="title"/>
          </p:nvPr>
        </p:nvSpPr>
        <p:spPr>
          <a:xfrm>
            <a:off x="493861" y="1709738"/>
            <a:ext cx="6297613" cy="2852737"/>
          </a:xfrm>
        </p:spPr>
        <p:txBody>
          <a:bodyPr anchor="b">
            <a:normAutofit/>
          </a:bodyPr>
          <a:lstStyle>
            <a:lvl1pPr>
              <a:defRPr sz="6000">
                <a:solidFill>
                  <a:schemeClr val="accent2"/>
                </a:solidFill>
              </a:defRPr>
            </a:lvl1pPr>
          </a:lstStyle>
          <a:p>
            <a:r>
              <a:rPr lang="en-US"/>
              <a:t>Click to edit Master title style</a:t>
            </a:r>
          </a:p>
        </p:txBody>
      </p:sp>
      <p:sp>
        <p:nvSpPr>
          <p:cNvPr id="24" name="Text Placeholder 2">
            <a:extLst>
              <a:ext uri="{FF2B5EF4-FFF2-40B4-BE49-F238E27FC236}">
                <a16:creationId xmlns:a16="http://schemas.microsoft.com/office/drawing/2014/main" id="{CB1E6398-9EB8-E240-A053-E01529434278}"/>
              </a:ext>
            </a:extLst>
          </p:cNvPr>
          <p:cNvSpPr>
            <a:spLocks noGrp="1"/>
          </p:cNvSpPr>
          <p:nvPr>
            <p:ph type="body" idx="1"/>
          </p:nvPr>
        </p:nvSpPr>
        <p:spPr>
          <a:xfrm>
            <a:off x="493861" y="4589464"/>
            <a:ext cx="6297613" cy="921000"/>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5" name="Straight Connector 24">
            <a:extLst>
              <a:ext uri="{FF2B5EF4-FFF2-40B4-BE49-F238E27FC236}">
                <a16:creationId xmlns:a16="http://schemas.microsoft.com/office/drawing/2014/main" id="{59C788BD-77D3-198C-CB11-6641A167486B}"/>
              </a:ext>
            </a:extLst>
          </p:cNvPr>
          <p:cNvCxnSpPr>
            <a:cxnSpLocks/>
          </p:cNvCxnSpPr>
          <p:nvPr userDrawn="1"/>
        </p:nvCxnSpPr>
        <p:spPr>
          <a:xfrm>
            <a:off x="612392" y="5710416"/>
            <a:ext cx="11579608" cy="0"/>
          </a:xfrm>
          <a:prstGeom prst="line">
            <a:avLst/>
          </a:prstGeom>
          <a:ln w="181229">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3687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 04">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A0CA2-F784-8532-3918-83147B8C5EF4}"/>
              </a:ext>
            </a:extLst>
          </p:cNvPr>
          <p:cNvSpPr>
            <a:spLocks noGrp="1"/>
          </p:cNvSpPr>
          <p:nvPr>
            <p:ph type="title"/>
          </p:nvPr>
        </p:nvSpPr>
        <p:spPr>
          <a:xfrm>
            <a:off x="493861" y="1709738"/>
            <a:ext cx="6297613" cy="2852737"/>
          </a:xfrm>
        </p:spPr>
        <p:txBody>
          <a:bodyPr anchor="b">
            <a:normAutofit/>
          </a:bodyPr>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C1C67947-CE29-F001-E460-C40CB630AE7A}"/>
              </a:ext>
            </a:extLst>
          </p:cNvPr>
          <p:cNvSpPr>
            <a:spLocks noGrp="1"/>
          </p:cNvSpPr>
          <p:nvPr>
            <p:ph type="body" idx="1"/>
          </p:nvPr>
        </p:nvSpPr>
        <p:spPr>
          <a:xfrm>
            <a:off x="493861" y="4589464"/>
            <a:ext cx="6297613" cy="92100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15" name="Group 14">
            <a:extLst>
              <a:ext uri="{FF2B5EF4-FFF2-40B4-BE49-F238E27FC236}">
                <a16:creationId xmlns:a16="http://schemas.microsoft.com/office/drawing/2014/main" id="{CEE858F1-D8A6-3897-C6EC-293583FB1401}"/>
              </a:ext>
            </a:extLst>
          </p:cNvPr>
          <p:cNvGrpSpPr/>
          <p:nvPr userDrawn="1"/>
        </p:nvGrpSpPr>
        <p:grpSpPr>
          <a:xfrm>
            <a:off x="950381" y="941389"/>
            <a:ext cx="1357396" cy="379411"/>
            <a:chOff x="831850" y="696162"/>
            <a:chExt cx="1754664" cy="490453"/>
          </a:xfrm>
        </p:grpSpPr>
        <p:pic>
          <p:nvPicPr>
            <p:cNvPr id="13" name="Picture 12" descr="A picture containing text, sign, clipart&#10;&#10;Description automatically generated">
              <a:extLst>
                <a:ext uri="{FF2B5EF4-FFF2-40B4-BE49-F238E27FC236}">
                  <a16:creationId xmlns:a16="http://schemas.microsoft.com/office/drawing/2014/main" id="{59C64D83-AA45-A28E-F271-82890092317F}"/>
                </a:ext>
              </a:extLst>
            </p:cNvPr>
            <p:cNvPicPr>
              <a:picLocks noChangeAspect="1"/>
            </p:cNvPicPr>
            <p:nvPr userDrawn="1"/>
          </p:nvPicPr>
          <p:blipFill>
            <a:blip r:embed="rId2"/>
            <a:stretch>
              <a:fillRect/>
            </a:stretch>
          </p:blipFill>
          <p:spPr>
            <a:xfrm>
              <a:off x="831850" y="696162"/>
              <a:ext cx="1754664" cy="490453"/>
            </a:xfrm>
            <a:prstGeom prst="rect">
              <a:avLst/>
            </a:prstGeom>
          </p:spPr>
        </p:pic>
        <p:pic>
          <p:nvPicPr>
            <p:cNvPr id="14" name="Picture 13" descr="A picture containing text, sign, clipart&#10;&#10;Description automatically generated">
              <a:extLst>
                <a:ext uri="{FF2B5EF4-FFF2-40B4-BE49-F238E27FC236}">
                  <a16:creationId xmlns:a16="http://schemas.microsoft.com/office/drawing/2014/main" id="{FB9C8C56-A689-C0D8-B422-AF2B609560DC}"/>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Lst>
            </a:blip>
            <a:srcRect b="25214"/>
            <a:stretch/>
          </p:blipFill>
          <p:spPr>
            <a:xfrm>
              <a:off x="831850" y="696162"/>
              <a:ext cx="1754664" cy="366791"/>
            </a:xfrm>
            <a:prstGeom prst="rect">
              <a:avLst/>
            </a:prstGeom>
          </p:spPr>
        </p:pic>
      </p:grpSp>
      <p:cxnSp>
        <p:nvCxnSpPr>
          <p:cNvPr id="5" name="Straight Connector 4">
            <a:extLst>
              <a:ext uri="{FF2B5EF4-FFF2-40B4-BE49-F238E27FC236}">
                <a16:creationId xmlns:a16="http://schemas.microsoft.com/office/drawing/2014/main" id="{1E11DA1F-5F7B-EFF2-CB36-FA71807A4A5E}"/>
              </a:ext>
            </a:extLst>
          </p:cNvPr>
          <p:cNvCxnSpPr>
            <a:cxnSpLocks/>
          </p:cNvCxnSpPr>
          <p:nvPr userDrawn="1"/>
        </p:nvCxnSpPr>
        <p:spPr>
          <a:xfrm>
            <a:off x="612392" y="5710416"/>
            <a:ext cx="11579608" cy="0"/>
          </a:xfrm>
          <a:prstGeom prst="line">
            <a:avLst/>
          </a:prstGeom>
          <a:ln w="181229">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55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091528-77BC-2E8C-5E5A-8A839DC35795}"/>
              </a:ext>
            </a:extLst>
          </p:cNvPr>
          <p:cNvSpPr>
            <a:spLocks noGrp="1"/>
          </p:cNvSpPr>
          <p:nvPr>
            <p:ph type="title"/>
          </p:nvPr>
        </p:nvSpPr>
        <p:spPr>
          <a:xfrm>
            <a:off x="838200" y="365125"/>
            <a:ext cx="10515600" cy="1325563"/>
          </a:xfrm>
          <a:prstGeom prst="rect">
            <a:avLst/>
          </a:prstGeom>
        </p:spPr>
        <p:txBody>
          <a:bodyPr anchor="ctr">
            <a:normAutofit/>
          </a:bodyPr>
          <a:lstStyle/>
          <a:p>
            <a:pPr marL="0" lvl="0"/>
            <a:r>
              <a:rPr lang="en-US"/>
              <a:t>Click to edit Master title style</a:t>
            </a:r>
          </a:p>
        </p:txBody>
      </p:sp>
      <p:sp>
        <p:nvSpPr>
          <p:cNvPr id="3" name="Text Placeholder 2">
            <a:extLst>
              <a:ext uri="{FF2B5EF4-FFF2-40B4-BE49-F238E27FC236}">
                <a16:creationId xmlns:a16="http://schemas.microsoft.com/office/drawing/2014/main" id="{6F427EA6-97E2-837E-482C-1EC81A984D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picture containing text, sign, clipart&#10;&#10;Description automatically generated">
            <a:extLst>
              <a:ext uri="{FF2B5EF4-FFF2-40B4-BE49-F238E27FC236}">
                <a16:creationId xmlns:a16="http://schemas.microsoft.com/office/drawing/2014/main" id="{A4473554-4F1A-66E9-7192-C2532CFC9ED3}"/>
              </a:ext>
            </a:extLst>
          </p:cNvPr>
          <p:cNvPicPr>
            <a:picLocks noChangeAspect="1"/>
          </p:cNvPicPr>
          <p:nvPr userDrawn="1"/>
        </p:nvPicPr>
        <p:blipFill>
          <a:blip r:embed="rId25"/>
          <a:stretch>
            <a:fillRect/>
          </a:stretch>
        </p:blipFill>
        <p:spPr>
          <a:xfrm>
            <a:off x="10619875" y="381167"/>
            <a:ext cx="1172130" cy="327627"/>
          </a:xfrm>
          <a:prstGeom prst="rect">
            <a:avLst/>
          </a:prstGeom>
        </p:spPr>
      </p:pic>
    </p:spTree>
    <p:extLst>
      <p:ext uri="{BB962C8B-B14F-4D97-AF65-F5344CB8AC3E}">
        <p14:creationId xmlns:p14="http://schemas.microsoft.com/office/powerpoint/2010/main" val="4250521910"/>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76" r:id="rId3"/>
    <p:sldLayoutId id="2147483673" r:id="rId4"/>
    <p:sldLayoutId id="2147483674" r:id="rId5"/>
    <p:sldLayoutId id="2147483677" r:id="rId6"/>
    <p:sldLayoutId id="2147483667" r:id="rId7"/>
    <p:sldLayoutId id="2147483679" r:id="rId8"/>
    <p:sldLayoutId id="2147483670" r:id="rId9"/>
    <p:sldLayoutId id="2147483668" r:id="rId10"/>
    <p:sldLayoutId id="2147483678" r:id="rId11"/>
    <p:sldLayoutId id="2147483661" r:id="rId12"/>
    <p:sldLayoutId id="2147483669" r:id="rId13"/>
    <p:sldLayoutId id="2147483664" r:id="rId14"/>
    <p:sldLayoutId id="2147483665" r:id="rId15"/>
    <p:sldLayoutId id="2147483650" r:id="rId16"/>
    <p:sldLayoutId id="2147483652" r:id="rId17"/>
    <p:sldLayoutId id="2147483653" r:id="rId18"/>
    <p:sldLayoutId id="2147483662" r:id="rId19"/>
    <p:sldLayoutId id="2147483663" r:id="rId20"/>
    <p:sldLayoutId id="2147483654" r:id="rId21"/>
    <p:sldLayoutId id="2147483655" r:id="rId22"/>
    <p:sldLayoutId id="2147483659" r:id="rId23"/>
  </p:sldLayoutIdLst>
  <p:txStyles>
    <p:titleStyle>
      <a:lvl1pPr algn="l" defTabSz="914400" rtl="0" eaLnBrk="1" latinLnBrk="0" hangingPunct="1">
        <a:lnSpc>
          <a:spcPct val="90000"/>
        </a:lnSpc>
        <a:spcBef>
          <a:spcPct val="0"/>
        </a:spcBef>
        <a:buNone/>
        <a:defRPr lang="en-US" sz="5400" kern="1200" spc="-100" baseline="0" smtClean="0">
          <a:solidFill>
            <a:schemeClr val="accent1"/>
          </a:solidFill>
          <a:latin typeface="Bebas Neue" panose="020B0606020202050201" pitchFamily="34" charset="77"/>
          <a:ea typeface="+mj-ea"/>
          <a:cs typeface="+mj-cs"/>
        </a:defRPr>
      </a:lvl1pPr>
    </p:titleStyle>
    <p:body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1400" kern="1200">
          <a:solidFill>
            <a:schemeClr val="tx1"/>
          </a:solidFill>
          <a:latin typeface="Poppins" pitchFamily="2" charset="77"/>
          <a:ea typeface="+mn-ea"/>
          <a:cs typeface="Poppins" pitchFamily="2" charset="77"/>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200" kern="1200">
          <a:solidFill>
            <a:schemeClr val="tx1"/>
          </a:solidFill>
          <a:latin typeface="Poppins" pitchFamily="2" charset="77"/>
          <a:ea typeface="+mn-ea"/>
          <a:cs typeface="Poppins" pitchFamily="2" charset="77"/>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100" kern="1200">
          <a:solidFill>
            <a:schemeClr val="tx1"/>
          </a:solidFill>
          <a:latin typeface="Poppins" pitchFamily="2" charset="77"/>
          <a:ea typeface="+mn-ea"/>
          <a:cs typeface="Poppins" pitchFamily="2" charset="77"/>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050" kern="1200">
          <a:solidFill>
            <a:schemeClr val="tx1"/>
          </a:solidFill>
          <a:latin typeface="Poppins" pitchFamily="2" charset="77"/>
          <a:ea typeface="+mn-ea"/>
          <a:cs typeface="Poppins" pitchFamily="2" charset="77"/>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05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3.xml"/><Relationship Id="rId6" Type="http://schemas.openxmlformats.org/officeDocument/2006/relationships/image" Target="../media/image11.png"/><Relationship Id="rId5" Type="http://schemas.openxmlformats.org/officeDocument/2006/relationships/image" Target="../media/image16.sv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B09B1-3B45-EF62-1872-F844C8699402}"/>
              </a:ext>
            </a:extLst>
          </p:cNvPr>
          <p:cNvSpPr>
            <a:spLocks noGrp="1"/>
          </p:cNvSpPr>
          <p:nvPr>
            <p:ph type="ctrTitle"/>
          </p:nvPr>
        </p:nvSpPr>
        <p:spPr>
          <a:xfrm>
            <a:off x="493861" y="2954215"/>
            <a:ext cx="7376564" cy="2621677"/>
          </a:xfrm>
        </p:spPr>
        <p:txBody>
          <a:bodyPr/>
          <a:lstStyle/>
          <a:p>
            <a:r>
              <a:rPr lang="en-US" sz="4400" dirty="0">
                <a:latin typeface="+mj-lt"/>
              </a:rPr>
              <a:t>CalHOPE Support Program</a:t>
            </a:r>
            <a:br>
              <a:rPr lang="en-US" sz="4400" dirty="0">
                <a:latin typeface="+mj-lt"/>
              </a:rPr>
            </a:br>
            <a:r>
              <a:rPr lang="en-US" sz="4400" dirty="0">
                <a:latin typeface="+mj-lt"/>
              </a:rPr>
              <a:t>Supervisors’ Meeting </a:t>
            </a:r>
            <a:br>
              <a:rPr lang="en-US" sz="4400" dirty="0">
                <a:latin typeface="+mj-lt"/>
              </a:rPr>
            </a:br>
            <a:r>
              <a:rPr lang="en-US" sz="4400" dirty="0">
                <a:latin typeface="+mj-lt"/>
              </a:rPr>
              <a:t>May 18, 2023           </a:t>
            </a:r>
          </a:p>
        </p:txBody>
      </p:sp>
      <p:pic>
        <p:nvPicPr>
          <p:cNvPr id="9" name="Picture 9">
            <a:extLst>
              <a:ext uri="{FF2B5EF4-FFF2-40B4-BE49-F238E27FC236}">
                <a16:creationId xmlns:a16="http://schemas.microsoft.com/office/drawing/2014/main" id="{17BFAF61-FC8C-0BF3-B78D-B78678F39464}"/>
              </a:ext>
            </a:extLst>
          </p:cNvPr>
          <p:cNvPicPr>
            <a:picLocks noChangeAspect="1"/>
          </p:cNvPicPr>
          <p:nvPr/>
        </p:nvPicPr>
        <p:blipFill>
          <a:blip r:embed="rId3"/>
          <a:stretch>
            <a:fillRect/>
          </a:stretch>
        </p:blipFill>
        <p:spPr>
          <a:xfrm>
            <a:off x="8289807" y="2697103"/>
            <a:ext cx="2743200" cy="2743200"/>
          </a:xfrm>
          <a:prstGeom prst="rect">
            <a:avLst/>
          </a:prstGeom>
        </p:spPr>
      </p:pic>
    </p:spTree>
    <p:extLst>
      <p:ext uri="{BB962C8B-B14F-4D97-AF65-F5344CB8AC3E}">
        <p14:creationId xmlns:p14="http://schemas.microsoft.com/office/powerpoint/2010/main" val="1996008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E2C28-42E2-ACBB-DD75-B4FBB3FD9BE6}"/>
              </a:ext>
            </a:extLst>
          </p:cNvPr>
          <p:cNvSpPr>
            <a:spLocks noGrp="1"/>
          </p:cNvSpPr>
          <p:nvPr>
            <p:ph type="ctrTitle"/>
          </p:nvPr>
        </p:nvSpPr>
        <p:spPr>
          <a:xfrm>
            <a:off x="435579" y="1449158"/>
            <a:ext cx="10777877" cy="5516418"/>
          </a:xfrm>
        </p:spPr>
        <p:txBody>
          <a:bodyPr/>
          <a:lstStyle/>
          <a:p>
            <a:r>
              <a:rPr lang="en-US" sz="4400" u="sng" dirty="0">
                <a:latin typeface="+mj-lt"/>
              </a:rPr>
              <a:t>Monthly Invoice</a:t>
            </a:r>
            <a:br>
              <a:rPr lang="en-US" sz="4400" u="sng" dirty="0">
                <a:latin typeface="+mj-lt"/>
              </a:rPr>
            </a:br>
            <a:br>
              <a:rPr lang="en-US" sz="3200" u="sng" dirty="0">
                <a:latin typeface="+mj-lt"/>
              </a:rPr>
            </a:br>
            <a:r>
              <a:rPr lang="en-US" sz="3200" dirty="0">
                <a:latin typeface="+mn-lt"/>
              </a:rPr>
              <a:t>Invoices are due to CalMHSA 15 days after the end of the month. </a:t>
            </a:r>
            <a:br>
              <a:rPr lang="en-US" sz="3200" dirty="0">
                <a:latin typeface="+mn-lt"/>
              </a:rPr>
            </a:br>
            <a:r>
              <a:rPr lang="en-US" sz="3200" dirty="0">
                <a:latin typeface="+mn-lt"/>
              </a:rPr>
              <a:t>Your January, February, March, and April invoices are now overdue.</a:t>
            </a:r>
            <a:br>
              <a:rPr lang="en-US" sz="3200" dirty="0">
                <a:latin typeface="+mn-lt"/>
              </a:rPr>
            </a:br>
            <a:r>
              <a:rPr lang="en-US" sz="3200" dirty="0">
                <a:latin typeface="+mn-lt"/>
              </a:rPr>
              <a:t>	-Divine Truth, ECS, SDYS, USC </a:t>
            </a:r>
            <a:br>
              <a:rPr lang="en-US" sz="3200" dirty="0">
                <a:latin typeface="+mn-lt"/>
              </a:rPr>
            </a:br>
            <a:br>
              <a:rPr lang="en-US" sz="3200" dirty="0">
                <a:latin typeface="+mn-lt"/>
              </a:rPr>
            </a:br>
            <a:r>
              <a:rPr lang="en-US" sz="3200" dirty="0">
                <a:latin typeface="+mn-lt"/>
              </a:rPr>
              <a:t>Please send your invoices first to the CalMHSA staff you meet with for your Monthly Mtg – me, Kim, or Lorena. </a:t>
            </a:r>
            <a:br>
              <a:rPr lang="en-US" sz="3200" dirty="0">
                <a:latin typeface="+mn-lt"/>
              </a:rPr>
            </a:br>
            <a:br>
              <a:rPr lang="en-US" sz="3200" dirty="0">
                <a:latin typeface="+mn-lt"/>
              </a:rPr>
            </a:br>
            <a:r>
              <a:rPr lang="en-US" sz="3200" dirty="0">
                <a:latin typeface="+mn-lt"/>
              </a:rPr>
              <a:t>CC CalMHSA staff on </a:t>
            </a:r>
            <a:r>
              <a:rPr lang="en-US" sz="3200" b="1" u="sng" dirty="0">
                <a:latin typeface="+mn-lt"/>
              </a:rPr>
              <a:t>all</a:t>
            </a:r>
            <a:r>
              <a:rPr lang="en-US" sz="3200" dirty="0">
                <a:latin typeface="+mn-lt"/>
              </a:rPr>
              <a:t> invoices to </a:t>
            </a:r>
            <a:r>
              <a:rPr lang="en-US" sz="3200" dirty="0" err="1">
                <a:latin typeface="+mn-lt"/>
              </a:rPr>
              <a:t>accountspayable@calmhsa.org</a:t>
            </a:r>
            <a:br>
              <a:rPr lang="en-US" sz="3200" dirty="0">
                <a:latin typeface="+mn-lt"/>
              </a:rPr>
            </a:br>
            <a:br>
              <a:rPr lang="en-US" sz="3200" dirty="0">
                <a:latin typeface="+mn-lt"/>
              </a:rPr>
            </a:br>
            <a:endParaRPr lang="en-US" sz="3200" dirty="0">
              <a:latin typeface="+mn-lt"/>
            </a:endParaRPr>
          </a:p>
        </p:txBody>
      </p:sp>
    </p:spTree>
    <p:extLst>
      <p:ext uri="{BB962C8B-B14F-4D97-AF65-F5344CB8AC3E}">
        <p14:creationId xmlns:p14="http://schemas.microsoft.com/office/powerpoint/2010/main" val="2132174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E2C28-42E2-ACBB-DD75-B4FBB3FD9BE6}"/>
              </a:ext>
            </a:extLst>
          </p:cNvPr>
          <p:cNvSpPr>
            <a:spLocks noGrp="1"/>
          </p:cNvSpPr>
          <p:nvPr>
            <p:ph type="ctrTitle"/>
          </p:nvPr>
        </p:nvSpPr>
        <p:spPr>
          <a:xfrm>
            <a:off x="371281" y="2123072"/>
            <a:ext cx="11688042" cy="5516418"/>
          </a:xfrm>
        </p:spPr>
        <p:txBody>
          <a:bodyPr/>
          <a:lstStyle/>
          <a:p>
            <a:br>
              <a:rPr lang="en-US" sz="4400" u="sng" dirty="0">
                <a:latin typeface="+mj-lt"/>
              </a:rPr>
            </a:br>
            <a:r>
              <a:rPr lang="en-US" sz="4400" u="sng" dirty="0">
                <a:latin typeface="+mj-lt"/>
              </a:rPr>
              <a:t>CAMHPRO LEAD Conference</a:t>
            </a:r>
            <a:br>
              <a:rPr lang="en-US" sz="3200" dirty="0">
                <a:latin typeface="+mj-lt"/>
              </a:rPr>
            </a:br>
            <a:r>
              <a:rPr lang="en-US" sz="2800" dirty="0">
                <a:latin typeface="+mj-lt"/>
              </a:rPr>
              <a:t>Lived Experience, Advocacy, Diversity</a:t>
            </a:r>
            <a:br>
              <a:rPr lang="en-US" sz="2800" dirty="0">
                <a:latin typeface="+mj-lt"/>
              </a:rPr>
            </a:br>
            <a:r>
              <a:rPr lang="en-US" sz="2800" dirty="0">
                <a:latin typeface="+mj-lt"/>
              </a:rPr>
              <a:t>Statewide Peer Conference, Sacramento </a:t>
            </a:r>
            <a:br>
              <a:rPr lang="en-US" sz="2800" dirty="0">
                <a:latin typeface="+mj-lt"/>
              </a:rPr>
            </a:br>
            <a:r>
              <a:rPr lang="en-US" sz="2800" dirty="0">
                <a:latin typeface="+mj-lt"/>
              </a:rPr>
              <a:t>June 12-13, 2023 </a:t>
            </a:r>
            <a:br>
              <a:rPr lang="en-US" sz="3200" dirty="0">
                <a:latin typeface="+mj-lt"/>
              </a:rPr>
            </a:br>
            <a:br>
              <a:rPr lang="en-US" sz="3200" dirty="0">
                <a:latin typeface="+mj-lt"/>
              </a:rPr>
            </a:br>
            <a:r>
              <a:rPr lang="en-US" sz="2400" dirty="0">
                <a:latin typeface="+mj-lt"/>
              </a:rPr>
              <a:t>You may invoice for travel costs to attend the LEAD conference on the Other Reasonable Request line item, if you email your CalMHSA staff person with a request to attend and include an estimate of your costs</a:t>
            </a:r>
            <a:br>
              <a:rPr lang="en-US" sz="2400" dirty="0">
                <a:latin typeface="+mj-lt"/>
              </a:rPr>
            </a:br>
            <a:br>
              <a:rPr lang="en-US" sz="2400" dirty="0">
                <a:latin typeface="+mj-lt"/>
              </a:rPr>
            </a:br>
            <a:r>
              <a:rPr lang="en-US" sz="2400" dirty="0">
                <a:latin typeface="+mj-lt"/>
              </a:rPr>
              <a:t>CAMHPRO has overflow discounted rooms at the Hilton Garden Inn Sacramento Airport, 20 Advantage Ct, Sacramento, CA 95834. </a:t>
            </a:r>
            <a:br>
              <a:rPr lang="en-US" sz="2400" dirty="0">
                <a:latin typeface="+mj-lt"/>
              </a:rPr>
            </a:br>
            <a:r>
              <a:rPr lang="en-US" sz="2400" dirty="0">
                <a:latin typeface="+mj-lt"/>
              </a:rPr>
              <a:t>Please call (916) 579-7000 and use this booking code (CAM611) or use this link. </a:t>
            </a:r>
            <a:br>
              <a:rPr lang="en-US" sz="2400" dirty="0">
                <a:latin typeface="+mj-lt"/>
              </a:rPr>
            </a:br>
            <a:r>
              <a:rPr lang="en-US" sz="2400" dirty="0">
                <a:latin typeface="+mj-lt"/>
              </a:rPr>
              <a:t>Reserve by May 26.</a:t>
            </a:r>
            <a:br>
              <a:rPr lang="en-US" sz="3200" i="1" dirty="0">
                <a:latin typeface="+mj-lt"/>
              </a:rPr>
            </a:br>
            <a:br>
              <a:rPr lang="en-US" sz="2400" i="1" dirty="0">
                <a:latin typeface="+mj-lt"/>
              </a:rPr>
            </a:br>
            <a:r>
              <a:rPr lang="en-US" sz="2400" i="1" dirty="0">
                <a:latin typeface="+mj-lt"/>
              </a:rPr>
              <a:t>			</a:t>
            </a:r>
            <a:r>
              <a:rPr lang="en-US" sz="2400" b="1" i="1" dirty="0">
                <a:latin typeface="+mj-lt"/>
              </a:rPr>
              <a:t>	**</a:t>
            </a:r>
            <a:r>
              <a:rPr lang="en-US" sz="2400" b="1" dirty="0">
                <a:latin typeface="+mj-lt"/>
              </a:rPr>
              <a:t>up to $2,000 total**</a:t>
            </a:r>
            <a:br>
              <a:rPr lang="en-US" sz="2400" dirty="0">
                <a:latin typeface="+mn-lt"/>
              </a:rPr>
            </a:br>
            <a:br>
              <a:rPr lang="en-US" sz="2400" dirty="0">
                <a:latin typeface="+mn-lt"/>
              </a:rPr>
            </a:br>
            <a:endParaRPr lang="en-US" sz="3200" dirty="0">
              <a:latin typeface="+mn-lt"/>
            </a:endParaRPr>
          </a:p>
        </p:txBody>
      </p:sp>
    </p:spTree>
    <p:extLst>
      <p:ext uri="{BB962C8B-B14F-4D97-AF65-F5344CB8AC3E}">
        <p14:creationId xmlns:p14="http://schemas.microsoft.com/office/powerpoint/2010/main" val="1636355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E2C28-42E2-ACBB-DD75-B4FBB3FD9BE6}"/>
              </a:ext>
            </a:extLst>
          </p:cNvPr>
          <p:cNvSpPr>
            <a:spLocks noGrp="1"/>
          </p:cNvSpPr>
          <p:nvPr>
            <p:ph type="ctrTitle"/>
          </p:nvPr>
        </p:nvSpPr>
        <p:spPr>
          <a:xfrm>
            <a:off x="381050" y="4087406"/>
            <a:ext cx="11277550" cy="2722419"/>
          </a:xfrm>
        </p:spPr>
        <p:txBody>
          <a:bodyPr/>
          <a:lstStyle/>
          <a:p>
            <a:pPr marL="0" marR="0" rtl="0">
              <a:spcBef>
                <a:spcPts val="0"/>
              </a:spcBef>
              <a:spcAft>
                <a:spcPts val="0"/>
              </a:spcAft>
            </a:pPr>
            <a:r>
              <a:rPr lang="en-US" sz="3600" u="sng" dirty="0">
                <a:latin typeface="+mj-lt"/>
              </a:rPr>
              <a:t>PRO Youth and Families:</a:t>
            </a:r>
            <a:r>
              <a:rPr lang="en-US" sz="3600" dirty="0">
                <a:solidFill>
                  <a:srgbClr val="0F6775"/>
                </a:solidFill>
                <a:latin typeface="+mj-lt"/>
              </a:rPr>
              <a:t> </a:t>
            </a:r>
            <a:r>
              <a:rPr lang="en-US" sz="3600" dirty="0">
                <a:latin typeface="+mj-lt"/>
              </a:rPr>
              <a:t>How to Work with Schools and School Districts </a:t>
            </a:r>
            <a:br>
              <a:rPr lang="en-US" sz="4800" dirty="0">
                <a:latin typeface="+mj-lt"/>
              </a:rPr>
            </a:br>
            <a:r>
              <a:rPr lang="en-US" sz="1800" dirty="0">
                <a:effectLst/>
                <a:latin typeface="Calibri" panose="020F0502020204030204" pitchFamily="34" charset="0"/>
              </a:rPr>
              <a:t>Rachel Minnick </a:t>
            </a:r>
            <a:br>
              <a:rPr lang="en-US" sz="1800" dirty="0">
                <a:effectLst/>
                <a:latin typeface="Calibri" panose="020F0502020204030204" pitchFamily="34" charset="0"/>
              </a:rPr>
            </a:br>
            <a:r>
              <a:rPr lang="en-US" sz="1800" dirty="0">
                <a:effectLst/>
                <a:latin typeface="Calibri" panose="020F0502020204030204" pitchFamily="34" charset="0"/>
              </a:rPr>
              <a:t>Chief Collaboration Officer</a:t>
            </a:r>
            <a:br>
              <a:rPr lang="en-US" sz="1800" dirty="0">
                <a:effectLst/>
                <a:latin typeface="Calibri" panose="020F0502020204030204" pitchFamily="34" charset="0"/>
              </a:rPr>
            </a:br>
            <a:r>
              <a:rPr lang="en-US" sz="1800" dirty="0">
                <a:effectLst/>
                <a:latin typeface="Calibri" panose="020F0502020204030204" pitchFamily="34" charset="0"/>
              </a:rPr>
              <a:t>PRO Youth and Families/Youth &amp; Family Collective</a:t>
            </a:r>
            <a:br>
              <a:rPr lang="en-US" sz="2400" dirty="0">
                <a:effectLst/>
                <a:latin typeface="Calibri" panose="020F0502020204030204" pitchFamily="34" charset="0"/>
              </a:rPr>
            </a:br>
            <a:br>
              <a:rPr lang="en-US" sz="2000" dirty="0">
                <a:effectLst/>
                <a:latin typeface="Calibri" panose="020F0502020204030204" pitchFamily="34" charset="0"/>
              </a:rPr>
            </a:br>
            <a:br>
              <a:rPr lang="en-US" sz="4800" u="sng" dirty="0">
                <a:latin typeface="+mj-lt"/>
              </a:rPr>
            </a:br>
            <a:br>
              <a:rPr lang="en-US" sz="3200" u="sng" dirty="0">
                <a:latin typeface="+mj-lt"/>
              </a:rPr>
            </a:br>
            <a:br>
              <a:rPr lang="en-US" sz="3200" u="sng" dirty="0">
                <a:latin typeface="+mj-lt"/>
              </a:rPr>
            </a:br>
            <a:br>
              <a:rPr lang="en-US" sz="3200" u="sng" dirty="0">
                <a:latin typeface="+mj-lt"/>
              </a:rPr>
            </a:br>
            <a:br>
              <a:rPr lang="en-US" sz="3200" u="sng" dirty="0">
                <a:latin typeface="+mj-lt"/>
              </a:rPr>
            </a:br>
            <a:br>
              <a:rPr lang="en-US" sz="3200" dirty="0">
                <a:latin typeface="+mn-lt"/>
              </a:rPr>
            </a:br>
            <a:endParaRPr lang="en-US" sz="3200" dirty="0">
              <a:latin typeface="+mn-lt"/>
            </a:endParaRPr>
          </a:p>
        </p:txBody>
      </p:sp>
      <p:sp>
        <p:nvSpPr>
          <p:cNvPr id="3" name="TextBox 2">
            <a:extLst>
              <a:ext uri="{FF2B5EF4-FFF2-40B4-BE49-F238E27FC236}">
                <a16:creationId xmlns:a16="http://schemas.microsoft.com/office/drawing/2014/main" id="{25E6133B-FAEA-1ECF-5A99-DEB8F9337FA7}"/>
              </a:ext>
            </a:extLst>
          </p:cNvPr>
          <p:cNvSpPr txBox="1"/>
          <p:nvPr/>
        </p:nvSpPr>
        <p:spPr>
          <a:xfrm>
            <a:off x="5789724" y="3348742"/>
            <a:ext cx="4181914" cy="1477328"/>
          </a:xfrm>
          <a:prstGeom prst="rect">
            <a:avLst/>
          </a:prstGeom>
          <a:noFill/>
        </p:spPr>
        <p:txBody>
          <a:bodyPr wrap="none" rtlCol="0">
            <a:spAutoFit/>
          </a:bodyPr>
          <a:lstStyle/>
          <a:p>
            <a:pPr algn="l"/>
            <a:r>
              <a:rPr lang="en-US" sz="1800" b="1" i="0" u="none" strike="noStrike" dirty="0">
                <a:solidFill>
                  <a:schemeClr val="bg1"/>
                </a:solidFill>
                <a:effectLst/>
                <a:latin typeface="Calibri" panose="020F0502020204030204" pitchFamily="34" charset="0"/>
              </a:rPr>
              <a:t>PRO Youth has three major areas of work:</a:t>
            </a:r>
          </a:p>
          <a:p>
            <a:pPr algn="l">
              <a:buFont typeface="Arial" panose="020B0604020202020204" pitchFamily="34" charset="0"/>
              <a:buChar char="•"/>
            </a:pPr>
            <a:r>
              <a:rPr lang="en-US" sz="1800" b="0" i="0" u="none" strike="noStrike" dirty="0">
                <a:solidFill>
                  <a:schemeClr val="bg1"/>
                </a:solidFill>
                <a:effectLst/>
                <a:latin typeface="Calibri" panose="020F0502020204030204" pitchFamily="34" charset="0"/>
              </a:rPr>
              <a:t>Youth Voice</a:t>
            </a:r>
          </a:p>
          <a:p>
            <a:pPr algn="l">
              <a:buFont typeface="Arial" panose="020B0604020202020204" pitchFamily="34" charset="0"/>
              <a:buChar char="•"/>
            </a:pPr>
            <a:r>
              <a:rPr lang="en-US" sz="1800" b="0" i="0" u="none" strike="noStrike" dirty="0">
                <a:solidFill>
                  <a:schemeClr val="bg1"/>
                </a:solidFill>
                <a:effectLst/>
                <a:latin typeface="Calibri" panose="020F0502020204030204" pitchFamily="34" charset="0"/>
              </a:rPr>
              <a:t>Wellness </a:t>
            </a:r>
          </a:p>
          <a:p>
            <a:pPr algn="l">
              <a:buFont typeface="Arial" panose="020B0604020202020204" pitchFamily="34" charset="0"/>
              <a:buChar char="•"/>
            </a:pPr>
            <a:r>
              <a:rPr lang="en-US" sz="1800" b="0" i="0" u="none" strike="noStrike" dirty="0">
                <a:solidFill>
                  <a:schemeClr val="bg1"/>
                </a:solidFill>
                <a:effectLst/>
                <a:latin typeface="Calibri" panose="020F0502020204030204" pitchFamily="34" charset="0"/>
              </a:rPr>
              <a:t>Collective Impact</a:t>
            </a:r>
            <a:br>
              <a:rPr lang="en-US" sz="1800" b="0" i="0" u="none" strike="noStrike" dirty="0">
                <a:solidFill>
                  <a:srgbClr val="000000"/>
                </a:solidFill>
                <a:effectLst/>
                <a:latin typeface="Calibri" panose="020F0502020204030204" pitchFamily="34" charset="0"/>
              </a:rPr>
            </a:br>
            <a:endParaRPr lang="en-US" sz="1800" b="0" i="0" u="none" strike="noStrike" dirty="0">
              <a:solidFill>
                <a:srgbClr val="000000"/>
              </a:solidFill>
              <a:effectLst/>
              <a:latin typeface="Calibri" panose="020F0502020204030204" pitchFamily="34" charset="0"/>
            </a:endParaRPr>
          </a:p>
        </p:txBody>
      </p:sp>
      <p:sp>
        <p:nvSpPr>
          <p:cNvPr id="4" name="TextBox 3">
            <a:extLst>
              <a:ext uri="{FF2B5EF4-FFF2-40B4-BE49-F238E27FC236}">
                <a16:creationId xmlns:a16="http://schemas.microsoft.com/office/drawing/2014/main" id="{F9F9D6A8-5695-C2FB-3076-0085A4D97387}"/>
              </a:ext>
            </a:extLst>
          </p:cNvPr>
          <p:cNvSpPr txBox="1"/>
          <p:nvPr/>
        </p:nvSpPr>
        <p:spPr>
          <a:xfrm>
            <a:off x="5789724" y="1951672"/>
            <a:ext cx="4102341" cy="1477328"/>
          </a:xfrm>
          <a:prstGeom prst="rect">
            <a:avLst/>
          </a:prstGeom>
          <a:noFill/>
        </p:spPr>
        <p:txBody>
          <a:bodyPr wrap="none" rtlCol="0">
            <a:spAutoFit/>
          </a:bodyPr>
          <a:lstStyle/>
          <a:p>
            <a:pPr algn="l"/>
            <a:endParaRPr lang="en-US" sz="1800" b="0" i="0" u="none" strike="noStrike" dirty="0">
              <a:solidFill>
                <a:schemeClr val="bg1"/>
              </a:solidFill>
              <a:effectLst/>
              <a:latin typeface="Calibri" panose="020F0502020204030204" pitchFamily="34" charset="0"/>
            </a:endParaRPr>
          </a:p>
          <a:p>
            <a:pPr algn="l"/>
            <a:r>
              <a:rPr lang="en-US" sz="1800" b="1" i="0" u="none" strike="noStrike" dirty="0">
                <a:solidFill>
                  <a:schemeClr val="bg1"/>
                </a:solidFill>
                <a:effectLst/>
                <a:latin typeface="Calibri" panose="020F0502020204030204" pitchFamily="34" charset="0"/>
              </a:rPr>
              <a:t>Founded as People Reaching Out in 1981</a:t>
            </a:r>
          </a:p>
          <a:p>
            <a:pPr algn="l">
              <a:buFont typeface="Arial" panose="020B0604020202020204" pitchFamily="34" charset="0"/>
              <a:buChar char="•"/>
            </a:pPr>
            <a:r>
              <a:rPr lang="en-US" sz="1800" b="0" i="0" u="none" strike="noStrike" dirty="0">
                <a:solidFill>
                  <a:schemeClr val="bg1"/>
                </a:solidFill>
                <a:effectLst/>
                <a:latin typeface="Calibri" panose="020F0502020204030204" pitchFamily="34" charset="0"/>
              </a:rPr>
              <a:t>Rebranded as PRO Youth in 2017</a:t>
            </a:r>
          </a:p>
          <a:p>
            <a:pPr algn="l">
              <a:buFont typeface="Arial" panose="020B0604020202020204" pitchFamily="34" charset="0"/>
              <a:buChar char="•"/>
            </a:pPr>
            <a:r>
              <a:rPr lang="en-US" sz="1800" b="0" i="0" u="none" strike="noStrike" dirty="0">
                <a:solidFill>
                  <a:schemeClr val="bg1"/>
                </a:solidFill>
                <a:effectLst/>
                <a:latin typeface="Calibri" panose="020F0502020204030204" pitchFamily="34" charset="0"/>
              </a:rPr>
              <a:t>Added Youth &amp; Family Collective in 2017 </a:t>
            </a:r>
            <a:br>
              <a:rPr lang="en-US" sz="1800" b="0" i="0" u="none" strike="noStrike" dirty="0">
                <a:solidFill>
                  <a:schemeClr val="bg1"/>
                </a:solidFill>
                <a:effectLst/>
                <a:latin typeface="Calibri" panose="020F0502020204030204" pitchFamily="34" charset="0"/>
              </a:rPr>
            </a:br>
            <a:endParaRPr lang="en-US" dirty="0">
              <a:solidFill>
                <a:schemeClr val="bg1"/>
              </a:solidFill>
            </a:endParaRPr>
          </a:p>
        </p:txBody>
      </p:sp>
      <p:sp>
        <p:nvSpPr>
          <p:cNvPr id="5" name="TextBox 4">
            <a:extLst>
              <a:ext uri="{FF2B5EF4-FFF2-40B4-BE49-F238E27FC236}">
                <a16:creationId xmlns:a16="http://schemas.microsoft.com/office/drawing/2014/main" id="{62E03DDB-7AC8-47ED-EAF6-ACF04827F3DB}"/>
              </a:ext>
            </a:extLst>
          </p:cNvPr>
          <p:cNvSpPr txBox="1"/>
          <p:nvPr/>
        </p:nvSpPr>
        <p:spPr>
          <a:xfrm>
            <a:off x="5789724" y="4501501"/>
            <a:ext cx="5311006" cy="2308324"/>
          </a:xfrm>
          <a:prstGeom prst="rect">
            <a:avLst/>
          </a:prstGeom>
          <a:noFill/>
        </p:spPr>
        <p:txBody>
          <a:bodyPr wrap="none" rtlCol="0">
            <a:spAutoFit/>
          </a:bodyPr>
          <a:lstStyle/>
          <a:p>
            <a:pPr algn="l">
              <a:buFont typeface="Arial" panose="020B0604020202020204" pitchFamily="34" charset="0"/>
              <a:buChar char="•"/>
            </a:pPr>
            <a:endParaRPr lang="en-US" sz="1800" b="0" i="0" u="none" strike="noStrike" dirty="0">
              <a:solidFill>
                <a:schemeClr val="bg1"/>
              </a:solidFill>
              <a:effectLst/>
              <a:latin typeface="Calibri" panose="020F0502020204030204" pitchFamily="34" charset="0"/>
            </a:endParaRPr>
          </a:p>
          <a:p>
            <a:pPr algn="l"/>
            <a:r>
              <a:rPr lang="en-US" sz="1800" b="1" i="0" u="none" strike="noStrike" dirty="0">
                <a:solidFill>
                  <a:schemeClr val="bg1"/>
                </a:solidFill>
                <a:effectLst/>
                <a:latin typeface="Calibri" panose="020F0502020204030204" pitchFamily="34" charset="0"/>
              </a:rPr>
              <a:t>What PRO does:</a:t>
            </a:r>
          </a:p>
          <a:p>
            <a:pPr algn="l">
              <a:buFont typeface="Arial" panose="020B0604020202020204" pitchFamily="34" charset="0"/>
              <a:buChar char="•"/>
            </a:pPr>
            <a:r>
              <a:rPr lang="en-US" sz="1800" b="0" i="0" u="none" strike="noStrike" dirty="0">
                <a:solidFill>
                  <a:schemeClr val="bg1"/>
                </a:solidFill>
                <a:effectLst/>
                <a:latin typeface="Calibri" panose="020F0502020204030204" pitchFamily="34" charset="0"/>
              </a:rPr>
              <a:t>Uplift community voice &amp; youth advocacy skills</a:t>
            </a:r>
          </a:p>
          <a:p>
            <a:pPr algn="l">
              <a:buFont typeface="Arial" panose="020B0604020202020204" pitchFamily="34" charset="0"/>
              <a:buChar char="•"/>
            </a:pPr>
            <a:r>
              <a:rPr lang="en-US" sz="1800" b="0" i="0" u="none" strike="noStrike" dirty="0">
                <a:solidFill>
                  <a:schemeClr val="bg1"/>
                </a:solidFill>
                <a:effectLst/>
                <a:latin typeface="Calibri" panose="020F0502020204030204" pitchFamily="34" charset="0"/>
              </a:rPr>
              <a:t>Prevent youth substance use</a:t>
            </a:r>
          </a:p>
          <a:p>
            <a:pPr algn="l">
              <a:buFont typeface="Arial" panose="020B0604020202020204" pitchFamily="34" charset="0"/>
              <a:buChar char="•"/>
            </a:pPr>
            <a:r>
              <a:rPr lang="en-US" sz="1800" b="0" i="0" u="none" strike="noStrike" dirty="0">
                <a:solidFill>
                  <a:schemeClr val="bg1"/>
                </a:solidFill>
                <a:effectLst/>
                <a:latin typeface="Calibri" panose="020F0502020204030204" pitchFamily="34" charset="0"/>
              </a:rPr>
              <a:t>Youth Mentoring </a:t>
            </a:r>
          </a:p>
          <a:p>
            <a:pPr algn="l">
              <a:buFont typeface="Arial" panose="020B0604020202020204" pitchFamily="34" charset="0"/>
              <a:buChar char="•"/>
            </a:pPr>
            <a:r>
              <a:rPr lang="en-US" sz="1800" b="0" i="0" u="none" strike="noStrike" dirty="0">
                <a:solidFill>
                  <a:schemeClr val="bg1"/>
                </a:solidFill>
                <a:effectLst/>
                <a:latin typeface="Calibri" panose="020F0502020204030204" pitchFamily="34" charset="0"/>
              </a:rPr>
              <a:t>Support youth in healthy relationship development</a:t>
            </a:r>
          </a:p>
          <a:p>
            <a:pPr algn="l">
              <a:buFont typeface="Arial" panose="020B0604020202020204" pitchFamily="34" charset="0"/>
              <a:buChar char="•"/>
            </a:pPr>
            <a:r>
              <a:rPr lang="en-US" sz="1800" b="0" i="0" u="none" strike="noStrike" dirty="0">
                <a:solidFill>
                  <a:schemeClr val="bg1"/>
                </a:solidFill>
                <a:effectLst/>
                <a:latin typeface="Calibri" panose="020F0502020204030204" pitchFamily="34" charset="0"/>
              </a:rPr>
              <a:t>Support youth mental wellness in non-clinical settings</a:t>
            </a:r>
          </a:p>
          <a:p>
            <a:endParaRPr lang="en-US" dirty="0"/>
          </a:p>
        </p:txBody>
      </p:sp>
      <p:pic>
        <p:nvPicPr>
          <p:cNvPr id="7" name="Picture 6" descr="A picture containing font, graphics, graphic design, text&#10;&#10;Description automatically generated">
            <a:extLst>
              <a:ext uri="{FF2B5EF4-FFF2-40B4-BE49-F238E27FC236}">
                <a16:creationId xmlns:a16="http://schemas.microsoft.com/office/drawing/2014/main" id="{A8DA04E0-8FD8-134D-C3BF-0C12D392F29D}"/>
              </a:ext>
            </a:extLst>
          </p:cNvPr>
          <p:cNvPicPr>
            <a:picLocks noChangeAspect="1"/>
          </p:cNvPicPr>
          <p:nvPr/>
        </p:nvPicPr>
        <p:blipFill>
          <a:blip r:embed="rId3"/>
          <a:stretch>
            <a:fillRect/>
          </a:stretch>
        </p:blipFill>
        <p:spPr>
          <a:xfrm>
            <a:off x="836291" y="4047072"/>
            <a:ext cx="3135467" cy="1557996"/>
          </a:xfrm>
          <a:prstGeom prst="rect">
            <a:avLst/>
          </a:prstGeom>
        </p:spPr>
      </p:pic>
    </p:spTree>
    <p:extLst>
      <p:ext uri="{BB962C8B-B14F-4D97-AF65-F5344CB8AC3E}">
        <p14:creationId xmlns:p14="http://schemas.microsoft.com/office/powerpoint/2010/main" val="3549779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276EB4-AABA-7FB1-1228-06A094330E93}"/>
              </a:ext>
            </a:extLst>
          </p:cNvPr>
          <p:cNvSpPr>
            <a:spLocks noGrp="1"/>
          </p:cNvSpPr>
          <p:nvPr>
            <p:ph type="body" sz="quarter" idx="10"/>
          </p:nvPr>
        </p:nvSpPr>
        <p:spPr>
          <a:xfrm>
            <a:off x="1010918" y="5471974"/>
            <a:ext cx="3678648" cy="363538"/>
          </a:xfrm>
        </p:spPr>
        <p:txBody>
          <a:bodyPr/>
          <a:lstStyle/>
          <a:p>
            <a:r>
              <a:rPr lang="en-US">
                <a:solidFill>
                  <a:srgbClr val="0F6775"/>
                </a:solidFill>
                <a:latin typeface="+mn-lt"/>
              </a:rPr>
              <a:t>https://www.calmhsa.org/CalHOPE/</a:t>
            </a:r>
          </a:p>
        </p:txBody>
      </p:sp>
      <p:sp>
        <p:nvSpPr>
          <p:cNvPr id="4" name="Text Placeholder 3">
            <a:extLst>
              <a:ext uri="{FF2B5EF4-FFF2-40B4-BE49-F238E27FC236}">
                <a16:creationId xmlns:a16="http://schemas.microsoft.com/office/drawing/2014/main" id="{7489F9D7-FAE7-12A5-39A9-DAFADB4CAA3D}"/>
              </a:ext>
            </a:extLst>
          </p:cNvPr>
          <p:cNvSpPr>
            <a:spLocks noGrp="1"/>
          </p:cNvSpPr>
          <p:nvPr>
            <p:ph type="body" sz="quarter" idx="11"/>
          </p:nvPr>
        </p:nvSpPr>
        <p:spPr>
          <a:xfrm>
            <a:off x="1010918" y="2194560"/>
            <a:ext cx="3678648" cy="3130633"/>
          </a:xfrm>
        </p:spPr>
        <p:txBody>
          <a:bodyPr>
            <a:normAutofit/>
          </a:bodyPr>
          <a:lstStyle/>
          <a:p>
            <a:r>
              <a:rPr lang="en-US" sz="3600" u="sng" dirty="0">
                <a:solidFill>
                  <a:srgbClr val="0F6775"/>
                </a:solidFill>
                <a:latin typeface="+mn-lt"/>
              </a:rPr>
              <a:t>Next Meeting:</a:t>
            </a:r>
          </a:p>
          <a:p>
            <a:r>
              <a:rPr lang="en-US" sz="2800" dirty="0">
                <a:solidFill>
                  <a:srgbClr val="0F6775"/>
                </a:solidFill>
                <a:latin typeface="+mn-lt"/>
              </a:rPr>
              <a:t>June 1</a:t>
            </a:r>
            <a:r>
              <a:rPr lang="en-US" sz="2800" baseline="30000" dirty="0">
                <a:solidFill>
                  <a:srgbClr val="0F6775"/>
                </a:solidFill>
                <a:latin typeface="+mn-lt"/>
              </a:rPr>
              <a:t>st</a:t>
            </a:r>
            <a:r>
              <a:rPr lang="en-US" sz="2800" dirty="0">
                <a:solidFill>
                  <a:srgbClr val="0F6775"/>
                </a:solidFill>
                <a:latin typeface="+mn-lt"/>
              </a:rPr>
              <a:t> 11:00-11:50</a:t>
            </a:r>
          </a:p>
          <a:p>
            <a:endParaRPr lang="en-US" sz="2800" dirty="0">
              <a:solidFill>
                <a:srgbClr val="0F6775"/>
              </a:solidFill>
              <a:latin typeface="+mn-lt"/>
            </a:endParaRPr>
          </a:p>
          <a:p>
            <a:endParaRPr lang="en-US" sz="2800" dirty="0">
              <a:solidFill>
                <a:srgbClr val="0F6775"/>
              </a:solidFill>
              <a:latin typeface="+mn-lt"/>
            </a:endParaRPr>
          </a:p>
        </p:txBody>
      </p:sp>
      <p:sp>
        <p:nvSpPr>
          <p:cNvPr id="5" name="Text Placeholder 4">
            <a:extLst>
              <a:ext uri="{FF2B5EF4-FFF2-40B4-BE49-F238E27FC236}">
                <a16:creationId xmlns:a16="http://schemas.microsoft.com/office/drawing/2014/main" id="{4AC95E0F-32BA-1DC9-B5D4-36C61BED2511}"/>
              </a:ext>
            </a:extLst>
          </p:cNvPr>
          <p:cNvSpPr>
            <a:spLocks noGrp="1"/>
          </p:cNvSpPr>
          <p:nvPr>
            <p:ph type="body" sz="quarter" idx="12"/>
          </p:nvPr>
        </p:nvSpPr>
        <p:spPr>
          <a:xfrm>
            <a:off x="1010918" y="6022766"/>
            <a:ext cx="3678648" cy="274320"/>
          </a:xfrm>
        </p:spPr>
        <p:txBody>
          <a:bodyPr/>
          <a:lstStyle/>
          <a:p>
            <a:r>
              <a:rPr lang="en-US">
                <a:solidFill>
                  <a:srgbClr val="0F6775"/>
                </a:solidFill>
                <a:latin typeface="+mn-lt"/>
              </a:rPr>
              <a:t>Taylor.Intermill@calmhsa.org</a:t>
            </a:r>
          </a:p>
        </p:txBody>
      </p:sp>
      <p:pic>
        <p:nvPicPr>
          <p:cNvPr id="12" name="Picture Placeholder 11">
            <a:extLst>
              <a:ext uri="{FF2B5EF4-FFF2-40B4-BE49-F238E27FC236}">
                <a16:creationId xmlns:a16="http://schemas.microsoft.com/office/drawing/2014/main" id="{6E2754E3-4343-0C35-117E-75CF29ED5BFF}"/>
              </a:ext>
            </a:extLst>
          </p:cNvPr>
          <p:cNvPicPr>
            <a:picLocks noGrp="1" noChangeAspect="1"/>
          </p:cNvPicPr>
          <p:nvPr>
            <p:ph type="pic" sz="quarter" idx="13"/>
          </p:nvPr>
        </p:nvPicPr>
        <p:blipFill>
          <a:blip r:embed="rId2">
            <a:extLst>
              <a:ext uri="{96DAC541-7B7A-43D3-8B79-37D633B846F1}">
                <asvg:svgBlip xmlns:asvg="http://schemas.microsoft.com/office/drawing/2016/SVG/main" r:embed="rId3"/>
              </a:ext>
            </a:extLst>
          </a:blip>
          <a:srcRect/>
          <a:stretch>
            <a:fillRect/>
          </a:stretch>
        </p:blipFill>
        <p:spPr>
          <a:xfrm>
            <a:off x="528310" y="5516583"/>
            <a:ext cx="274320" cy="274320"/>
          </a:xfrm>
        </p:spPr>
      </p:pic>
      <p:pic>
        <p:nvPicPr>
          <p:cNvPr id="35" name="Picture Placeholder 34">
            <a:extLst>
              <a:ext uri="{FF2B5EF4-FFF2-40B4-BE49-F238E27FC236}">
                <a16:creationId xmlns:a16="http://schemas.microsoft.com/office/drawing/2014/main" id="{439F5F7E-F601-9DA1-F872-79EBCDE2DD42}"/>
              </a:ext>
            </a:extLst>
          </p:cNvPr>
          <p:cNvPicPr>
            <a:picLocks noGrp="1" noChangeAspect="1"/>
          </p:cNvPicPr>
          <p:nvPr>
            <p:ph type="pic" sz="quarter" idx="15"/>
          </p:nvPr>
        </p:nvPicPr>
        <p:blipFill>
          <a:blip r:embed="rId4">
            <a:extLst>
              <a:ext uri="{96DAC541-7B7A-43D3-8B79-37D633B846F1}">
                <asvg:svgBlip xmlns:asvg="http://schemas.microsoft.com/office/drawing/2016/SVG/main" r:embed="rId5"/>
              </a:ext>
            </a:extLst>
          </a:blip>
          <a:srcRect/>
          <a:stretch>
            <a:fillRect/>
          </a:stretch>
        </p:blipFill>
        <p:spPr/>
      </p:pic>
      <p:pic>
        <p:nvPicPr>
          <p:cNvPr id="2" name="Picture 5">
            <a:extLst>
              <a:ext uri="{FF2B5EF4-FFF2-40B4-BE49-F238E27FC236}">
                <a16:creationId xmlns:a16="http://schemas.microsoft.com/office/drawing/2014/main" id="{8AF1AA5E-ED21-0EDA-266A-4C7A2D2137C9}"/>
              </a:ext>
            </a:extLst>
          </p:cNvPr>
          <p:cNvPicPr>
            <a:picLocks noChangeAspect="1"/>
          </p:cNvPicPr>
          <p:nvPr/>
        </p:nvPicPr>
        <p:blipFill>
          <a:blip r:embed="rId6"/>
          <a:stretch>
            <a:fillRect/>
          </a:stretch>
        </p:blipFill>
        <p:spPr>
          <a:xfrm>
            <a:off x="7462284" y="1889051"/>
            <a:ext cx="2743200" cy="2743200"/>
          </a:xfrm>
          <a:prstGeom prst="rect">
            <a:avLst/>
          </a:prstGeom>
        </p:spPr>
      </p:pic>
    </p:spTree>
    <p:extLst>
      <p:ext uri="{BB962C8B-B14F-4D97-AF65-F5344CB8AC3E}">
        <p14:creationId xmlns:p14="http://schemas.microsoft.com/office/powerpoint/2010/main" val="1359172289"/>
      </p:ext>
    </p:extLst>
  </p:cSld>
  <p:clrMapOvr>
    <a:masterClrMapping/>
  </p:clrMapOvr>
</p:sld>
</file>

<file path=ppt/theme/theme1.xml><?xml version="1.0" encoding="utf-8"?>
<a:theme xmlns:a="http://schemas.openxmlformats.org/drawingml/2006/main" name="Office Theme">
  <a:themeElements>
    <a:clrScheme name="CalMHSA 1">
      <a:dk1>
        <a:srgbClr val="000000"/>
      </a:dk1>
      <a:lt1>
        <a:srgbClr val="FFFFFF"/>
      </a:lt1>
      <a:dk2>
        <a:srgbClr val="0C5B66"/>
      </a:dk2>
      <a:lt2>
        <a:srgbClr val="E7E6E6"/>
      </a:lt2>
      <a:accent1>
        <a:srgbClr val="006472"/>
      </a:accent1>
      <a:accent2>
        <a:srgbClr val="016E76"/>
      </a:accent2>
      <a:accent3>
        <a:srgbClr val="5A9F90"/>
      </a:accent3>
      <a:accent4>
        <a:srgbClr val="8DB84A"/>
      </a:accent4>
      <a:accent5>
        <a:srgbClr val="BADC87"/>
      </a:accent5>
      <a:accent6>
        <a:srgbClr val="4DB9B1"/>
      </a:accent6>
      <a:hlink>
        <a:srgbClr val="8DB949"/>
      </a:hlink>
      <a:folHlink>
        <a:srgbClr val="92740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bdde9dca-b655-4c82-9756-0719d4cc3ad5">
      <Terms xmlns="http://schemas.microsoft.com/office/infopath/2007/PartnerControls"/>
    </lcf76f155ced4ddcb4097134ff3c332f>
    <County xmlns="bdde9dca-b655-4c82-9756-0719d4cc3ad5" xsi:nil="true"/>
    <_ip_UnifiedCompliancePolicyProperties xmlns="http://schemas.microsoft.com/sharepoint/v3" xsi:nil="true"/>
    <TaxCatchAll xmlns="08b51a6c-15c5-468c-9d03-3812a6e7900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627A0DE307DC44C9C6D49C199E56D43" ma:contentTypeVersion="19" ma:contentTypeDescription="Create a new document." ma:contentTypeScope="" ma:versionID="61f00766b87a9496803d4ae7b13bd90b">
  <xsd:schema xmlns:xsd="http://www.w3.org/2001/XMLSchema" xmlns:xs="http://www.w3.org/2001/XMLSchema" xmlns:p="http://schemas.microsoft.com/office/2006/metadata/properties" xmlns:ns1="http://schemas.microsoft.com/sharepoint/v3" xmlns:ns2="bdde9dca-b655-4c82-9756-0719d4cc3ad5" xmlns:ns3="08b51a6c-15c5-468c-9d03-3812a6e79002" targetNamespace="http://schemas.microsoft.com/office/2006/metadata/properties" ma:root="true" ma:fieldsID="6e239bdccc949f6f890f228cbddbf8da" ns1:_="" ns2:_="" ns3:_="">
    <xsd:import namespace="http://schemas.microsoft.com/sharepoint/v3"/>
    <xsd:import namespace="bdde9dca-b655-4c82-9756-0719d4cc3ad5"/>
    <xsd:import namespace="08b51a6c-15c5-468c-9d03-3812a6e790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County"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de9dca-b655-4c82-9756-0719d4cc3a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a1b1a5a-f0f9-49c0-b9db-6a9c78dda76a" ma:termSetId="09814cd3-568e-fe90-9814-8d621ff8fb84" ma:anchorId="fba54fb3-c3e1-fe81-a776-ca4b69148c4d" ma:open="true" ma:isKeyword="false">
      <xsd:complexType>
        <xsd:sequence>
          <xsd:element ref="pc:Terms" minOccurs="0" maxOccurs="1"/>
        </xsd:sequence>
      </xsd:complexType>
    </xsd:element>
    <xsd:element name="County" ma:index="24" nillable="true" ma:displayName="County" ma:description="Where PIPs are from" ma:format="Dropdown" ma:internalName="County">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8b51a6c-15c5-468c-9d03-3812a6e7900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44764a0-56e0-4cd0-8eca-b34752208dec}" ma:internalName="TaxCatchAll" ma:showField="CatchAllData" ma:web="08b51a6c-15c5-468c-9d03-3812a6e790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4B5847-416E-4E14-8AE3-9D600C56A732}">
  <ds:schemaRefs>
    <ds:schemaRef ds:uri="http://schemas.microsoft.com/office/2006/documentManagement/types"/>
    <ds:schemaRef ds:uri="http://purl.org/dc/terms/"/>
    <ds:schemaRef ds:uri="http://purl.org/dc/elements/1.1/"/>
    <ds:schemaRef ds:uri="http://www.w3.org/XML/1998/namespace"/>
    <ds:schemaRef ds:uri="http://schemas.microsoft.com/office/infopath/2007/PartnerControls"/>
    <ds:schemaRef ds:uri="http://purl.org/dc/dcmitype/"/>
    <ds:schemaRef ds:uri="http://schemas.microsoft.com/sharepoint/v3"/>
    <ds:schemaRef ds:uri="bdde9dca-b655-4c82-9756-0719d4cc3ad5"/>
    <ds:schemaRef ds:uri="http://schemas.openxmlformats.org/package/2006/metadata/core-properties"/>
    <ds:schemaRef ds:uri="08b51a6c-15c5-468c-9d03-3812a6e79002"/>
    <ds:schemaRef ds:uri="http://schemas.microsoft.com/office/2006/metadata/properties"/>
  </ds:schemaRefs>
</ds:datastoreItem>
</file>

<file path=customXml/itemProps2.xml><?xml version="1.0" encoding="utf-8"?>
<ds:datastoreItem xmlns:ds="http://schemas.openxmlformats.org/officeDocument/2006/customXml" ds:itemID="{3B555110-9F7A-409D-9C2D-D49AE36C2335}">
  <ds:schemaRefs>
    <ds:schemaRef ds:uri="08b51a6c-15c5-468c-9d03-3812a6e79002"/>
    <ds:schemaRef ds:uri="bdde9dca-b655-4c82-9756-0719d4cc3ad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D2CC25C-9CF1-48BE-97F9-31F0A857DC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423</TotalTime>
  <Words>356</Words>
  <Application>Microsoft Macintosh PowerPoint</Application>
  <PresentationFormat>Widescreen</PresentationFormat>
  <Paragraphs>27</Paragraphs>
  <Slides>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Bebas Neue</vt:lpstr>
      <vt:lpstr>Calibri</vt:lpstr>
      <vt:lpstr>Calibri Light</vt:lpstr>
      <vt:lpstr>Poppins</vt:lpstr>
      <vt:lpstr>Office Theme</vt:lpstr>
      <vt:lpstr>CalHOPE Support Program Supervisors’ Meeting  May 18, 2023           </vt:lpstr>
      <vt:lpstr>Monthly Invoice  Invoices are due to CalMHSA 15 days after the end of the month.  Your January, February, March, and April invoices are now overdue.  -Divine Truth, ECS, SDYS, USC   Please send your invoices first to the CalMHSA staff you meet with for your Monthly Mtg – me, Kim, or Lorena.   CC CalMHSA staff on all invoices to accountspayable@calmhsa.org  </vt:lpstr>
      <vt:lpstr> CAMHPRO LEAD Conference Lived Experience, Advocacy, Diversity Statewide Peer Conference, Sacramento  June 12-13, 2023   You may invoice for travel costs to attend the LEAD conference on the Other Reasonable Request line item, if you email your CalMHSA staff person with a request to attend and include an estimate of your costs  CAMHPRO has overflow discounted rooms at the Hilton Garden Inn Sacramento Airport, 20 Advantage Ct, Sacramento, CA 95834.  Please call (916) 579-7000 and use this booking code (CAM611) or use this link.  Reserve by May 26.      **up to $2,000 total**  </vt:lpstr>
      <vt:lpstr>PRO Youth and Families: How to Work with Schools and School Districts  Rachel Minnick  Chief Collaboration Officer PRO Youth and Families/Youth &amp; Family Collective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Aryonna Rivera</dc:creator>
  <cp:lastModifiedBy>Taylor Intermill</cp:lastModifiedBy>
  <cp:revision>1</cp:revision>
  <dcterms:created xsi:type="dcterms:W3CDTF">2023-01-16T14:40:28Z</dcterms:created>
  <dcterms:modified xsi:type="dcterms:W3CDTF">2023-05-17T20:59:01Z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0x0101004627A0DE307DC44C9C6D49C199E56D43</vt:lpwstr>
  </property>
  <property fmtid="{D5CDD505-2E9C-101B-9397-08002B2CF9AE}" pid="3" name="MediaServiceImageTags">
    <vt:lpwstr/>
  </property>
</Properties>
</file>