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84" r:id="rId5"/>
    <p:sldId id="310" r:id="rId6"/>
    <p:sldId id="315" r:id="rId7"/>
    <p:sldId id="306" r:id="rId8"/>
    <p:sldId id="312" r:id="rId9"/>
    <p:sldId id="311" r:id="rId10"/>
    <p:sldId id="308" r:id="rId11"/>
    <p:sldId id="313" r:id="rId12"/>
    <p:sldId id="307" r:id="rId13"/>
    <p:sldId id="309" r:id="rId14"/>
    <p:sldId id="316" r:id="rId15"/>
    <p:sldId id="30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F923B8-92A5-4A3F-83DE-296D5A9F516E}">
          <p14:sldIdLst>
            <p14:sldId id="284"/>
            <p14:sldId id="310"/>
            <p14:sldId id="315"/>
            <p14:sldId id="306"/>
            <p14:sldId id="312"/>
            <p14:sldId id="311"/>
            <p14:sldId id="308"/>
            <p14:sldId id="313"/>
            <p14:sldId id="307"/>
            <p14:sldId id="309"/>
            <p14:sldId id="316"/>
          </p14:sldIdLst>
        </p14:section>
        <p14:section name="Untitled Section" id="{5E15BCDC-23F7-4278-A6FF-DBBC366BAE40}">
          <p14:sldIdLst>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A4A"/>
    <a:srgbClr val="0F6775"/>
    <a:srgbClr val="438F89"/>
    <a:srgbClr val="0A7178"/>
    <a:srgbClr val="072E34"/>
    <a:srgbClr val="FF6E00"/>
    <a:srgbClr val="FF8501"/>
    <a:srgbClr val="FF9E01"/>
    <a:srgbClr val="FFC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9354E4-D0D8-4846-96A4-81E769C45749}" v="5" dt="2023-05-04T17:08:50.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Flores" userId="f47b9d36-235b-4461-9a4e-54cfc36aac71" providerId="ADAL" clId="{C59354E4-D0D8-4846-96A4-81E769C45749}"/>
    <pc:docChg chg="custSel addSld delSld modSld sldOrd modSection">
      <pc:chgData name="Kim Flores" userId="f47b9d36-235b-4461-9a4e-54cfc36aac71" providerId="ADAL" clId="{C59354E4-D0D8-4846-96A4-81E769C45749}" dt="2023-05-04T17:13:45.728" v="284" actId="20577"/>
      <pc:docMkLst>
        <pc:docMk/>
      </pc:docMkLst>
      <pc:sldChg chg="modSp mod">
        <pc:chgData name="Kim Flores" userId="f47b9d36-235b-4461-9a4e-54cfc36aac71" providerId="ADAL" clId="{C59354E4-D0D8-4846-96A4-81E769C45749}" dt="2023-05-04T16:02:10.671" v="25" actId="20577"/>
        <pc:sldMkLst>
          <pc:docMk/>
          <pc:sldMk cId="2690504359" sldId="306"/>
        </pc:sldMkLst>
        <pc:spChg chg="mod">
          <ac:chgData name="Kim Flores" userId="f47b9d36-235b-4461-9a4e-54cfc36aac71" providerId="ADAL" clId="{C59354E4-D0D8-4846-96A4-81E769C45749}" dt="2023-05-04T16:02:10.671" v="25" actId="20577"/>
          <ac:spMkLst>
            <pc:docMk/>
            <pc:sldMk cId="2690504359" sldId="306"/>
            <ac:spMk id="2" creationId="{1C9E2C28-42E2-ACBB-DD75-B4FBB3FD9BE6}"/>
          </ac:spMkLst>
        </pc:spChg>
      </pc:sldChg>
      <pc:sldChg chg="modSp mod ord">
        <pc:chgData name="Kim Flores" userId="f47b9d36-235b-4461-9a4e-54cfc36aac71" providerId="ADAL" clId="{C59354E4-D0D8-4846-96A4-81E769C45749}" dt="2023-05-04T16:17:30.391" v="114" actId="20577"/>
        <pc:sldMkLst>
          <pc:docMk/>
          <pc:sldMk cId="3646582799" sldId="310"/>
        </pc:sldMkLst>
        <pc:spChg chg="mod">
          <ac:chgData name="Kim Flores" userId="f47b9d36-235b-4461-9a4e-54cfc36aac71" providerId="ADAL" clId="{C59354E4-D0D8-4846-96A4-81E769C45749}" dt="2023-05-04T16:17:30.391" v="114" actId="20577"/>
          <ac:spMkLst>
            <pc:docMk/>
            <pc:sldMk cId="3646582799" sldId="310"/>
            <ac:spMk id="3" creationId="{50B8028F-2167-5D11-B93E-1E898365FA3F}"/>
          </ac:spMkLst>
        </pc:spChg>
      </pc:sldChg>
      <pc:sldChg chg="modSp mod">
        <pc:chgData name="Kim Flores" userId="f47b9d36-235b-4461-9a4e-54cfc36aac71" providerId="ADAL" clId="{C59354E4-D0D8-4846-96A4-81E769C45749}" dt="2023-05-04T16:02:28.639" v="29" actId="20577"/>
        <pc:sldMkLst>
          <pc:docMk/>
          <pc:sldMk cId="2132174864" sldId="312"/>
        </pc:sldMkLst>
        <pc:spChg chg="mod">
          <ac:chgData name="Kim Flores" userId="f47b9d36-235b-4461-9a4e-54cfc36aac71" providerId="ADAL" clId="{C59354E4-D0D8-4846-96A4-81E769C45749}" dt="2023-05-04T16:02:28.639" v="29" actId="20577"/>
          <ac:spMkLst>
            <pc:docMk/>
            <pc:sldMk cId="2132174864" sldId="312"/>
            <ac:spMk id="2" creationId="{1C9E2C28-42E2-ACBB-DD75-B4FBB3FD9BE6}"/>
          </ac:spMkLst>
        </pc:spChg>
      </pc:sldChg>
      <pc:sldChg chg="modSp mod">
        <pc:chgData name="Kim Flores" userId="f47b9d36-235b-4461-9a4e-54cfc36aac71" providerId="ADAL" clId="{C59354E4-D0D8-4846-96A4-81E769C45749}" dt="2023-05-04T16:10:49.254" v="56" actId="20577"/>
        <pc:sldMkLst>
          <pc:docMk/>
          <pc:sldMk cId="3636810386" sldId="313"/>
        </pc:sldMkLst>
        <pc:spChg chg="mod">
          <ac:chgData name="Kim Flores" userId="f47b9d36-235b-4461-9a4e-54cfc36aac71" providerId="ADAL" clId="{C59354E4-D0D8-4846-96A4-81E769C45749}" dt="2023-05-04T16:10:49.254" v="56" actId="20577"/>
          <ac:spMkLst>
            <pc:docMk/>
            <pc:sldMk cId="3636810386" sldId="313"/>
            <ac:spMk id="3" creationId="{50B8028F-2167-5D11-B93E-1E898365FA3F}"/>
          </ac:spMkLst>
        </pc:spChg>
      </pc:sldChg>
      <pc:sldChg chg="add del">
        <pc:chgData name="Kim Flores" userId="f47b9d36-235b-4461-9a4e-54cfc36aac71" providerId="ADAL" clId="{C59354E4-D0D8-4846-96A4-81E769C45749}" dt="2023-05-04T16:16:43.557" v="59" actId="2696"/>
        <pc:sldMkLst>
          <pc:docMk/>
          <pc:sldMk cId="584043749" sldId="314"/>
        </pc:sldMkLst>
      </pc:sldChg>
      <pc:sldChg chg="add">
        <pc:chgData name="Kim Flores" userId="f47b9d36-235b-4461-9a4e-54cfc36aac71" providerId="ADAL" clId="{C59354E4-D0D8-4846-96A4-81E769C45749}" dt="2023-05-04T16:16:37.466" v="58"/>
        <pc:sldMkLst>
          <pc:docMk/>
          <pc:sldMk cId="762395801" sldId="315"/>
        </pc:sldMkLst>
      </pc:sldChg>
      <pc:sldChg chg="modSp add mod">
        <pc:chgData name="Kim Flores" userId="f47b9d36-235b-4461-9a4e-54cfc36aac71" providerId="ADAL" clId="{C59354E4-D0D8-4846-96A4-81E769C45749}" dt="2023-05-04T17:13:45.728" v="284" actId="20577"/>
        <pc:sldMkLst>
          <pc:docMk/>
          <pc:sldMk cId="2432196096" sldId="316"/>
        </pc:sldMkLst>
        <pc:spChg chg="mod">
          <ac:chgData name="Kim Flores" userId="f47b9d36-235b-4461-9a4e-54cfc36aac71" providerId="ADAL" clId="{C59354E4-D0D8-4846-96A4-81E769C45749}" dt="2023-05-04T17:13:45.728" v="284" actId="20577"/>
          <ac:spMkLst>
            <pc:docMk/>
            <pc:sldMk cId="2432196096" sldId="316"/>
            <ac:spMk id="2" creationId="{100B09B1-3B45-EF62-1872-F844C86994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E144E-33BA-1447-82F6-CB77425C03EF}" type="datetimeFigureOut">
              <a:rPr lang="en-US" smtClean="0"/>
              <a:t>4/28/2023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0F2FE-3626-AF46-8683-0D64B693D61A}" type="slidenum">
              <a:rPr lang="en-US" smtClean="0"/>
              <a:t>‹#›</a:t>
            </a:fld>
            <a:endParaRPr lang="en-US" dirty="0"/>
          </a:p>
        </p:txBody>
      </p:sp>
    </p:spTree>
    <p:extLst>
      <p:ext uri="{BB962C8B-B14F-4D97-AF65-F5344CB8AC3E}">
        <p14:creationId xmlns:p14="http://schemas.microsoft.com/office/powerpoint/2010/main" val="410957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C0F2FE-3626-AF46-8683-0D64B693D61A}" type="slidenum">
              <a:rPr lang="en-US" smtClean="0"/>
              <a:t>1</a:t>
            </a:fld>
            <a:endParaRPr lang="en-US" dirty="0"/>
          </a:p>
        </p:txBody>
      </p:sp>
    </p:spTree>
    <p:extLst>
      <p:ext uri="{BB962C8B-B14F-4D97-AF65-F5344CB8AC3E}">
        <p14:creationId xmlns:p14="http://schemas.microsoft.com/office/powerpoint/2010/main" val="345526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0F2FE-3626-AF46-8683-0D64B693D6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161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0F2FE-3626-AF46-8683-0D64B693D6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16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0F2FE-3626-AF46-8683-0D64B693D6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707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0F2FE-3626-AF46-8683-0D64B693D6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879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0F2FE-3626-AF46-8683-0D64B693D6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443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3.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01">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C7D6C73-0BB8-26F0-AB84-88774821D9CA}"/>
              </a:ext>
            </a:extLst>
          </p:cNvPr>
          <p:cNvCxnSpPr>
            <a:cxnSpLocks/>
          </p:cNvCxnSpPr>
          <p:nvPr userDrawn="1"/>
        </p:nvCxnSpPr>
        <p:spPr>
          <a:xfrm>
            <a:off x="493861" y="1282108"/>
            <a:ext cx="11698139"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clipart&#10;&#10;Description automatically generated">
            <a:extLst>
              <a:ext uri="{FF2B5EF4-FFF2-40B4-BE49-F238E27FC236}">
                <a16:creationId xmlns:a16="http://schemas.microsoft.com/office/drawing/2014/main" id="{76C8341A-B203-9BCA-4F67-D8C200A622B8}"/>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11" name="Title 1">
            <a:extLst>
              <a:ext uri="{FF2B5EF4-FFF2-40B4-BE49-F238E27FC236}">
                <a16:creationId xmlns:a16="http://schemas.microsoft.com/office/drawing/2014/main" id="{B6BD9F2A-4232-5B0D-A1E2-6138B8699603}"/>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accent2"/>
                </a:solidFill>
                <a:latin typeface="Bebas Neue" panose="020B0606020202050201" pitchFamily="34" charset="77"/>
              </a:defRPr>
            </a:lvl1pPr>
          </a:lstStyle>
          <a:p>
            <a:r>
              <a:rPr lang="en-US"/>
              <a:t>Click to edit</a:t>
            </a:r>
          </a:p>
        </p:txBody>
      </p:sp>
      <p:sp>
        <p:nvSpPr>
          <p:cNvPr id="12" name="Text Placeholder 29">
            <a:extLst>
              <a:ext uri="{FF2B5EF4-FFF2-40B4-BE49-F238E27FC236}">
                <a16:creationId xmlns:a16="http://schemas.microsoft.com/office/drawing/2014/main" id="{057A373F-D0CF-14B1-4335-3051DF16E6D1}"/>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accent2"/>
                </a:solidFill>
                <a:latin typeface="Poppins" pitchFamily="2" charset="77"/>
                <a:cs typeface="Poppins" pitchFamily="2" charset="77"/>
              </a:defRPr>
            </a:lvl1pPr>
            <a:lvl2pPr>
              <a:buNone/>
              <a:defRPr/>
            </a:lvl2pPr>
          </a:lstStyle>
          <a:p>
            <a:pPr lvl="0"/>
            <a:r>
              <a:rPr lang="en-US"/>
              <a:t>Subhead – Click to edit</a:t>
            </a:r>
          </a:p>
        </p:txBody>
      </p:sp>
    </p:spTree>
    <p:extLst>
      <p:ext uri="{BB962C8B-B14F-4D97-AF65-F5344CB8AC3E}">
        <p14:creationId xmlns:p14="http://schemas.microsoft.com/office/powerpoint/2010/main" val="55030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8A8947A-930D-1889-4CD8-A4C06140600F}"/>
              </a:ext>
            </a:extLst>
          </p:cNvPr>
          <p:cNvSpPr/>
          <p:nvPr userDrawn="1"/>
        </p:nvSpPr>
        <p:spPr>
          <a:xfrm flipH="1">
            <a:off x="3340814" y="0"/>
            <a:ext cx="8851186" cy="6857999"/>
          </a:xfrm>
          <a:custGeom>
            <a:avLst/>
            <a:gdLst>
              <a:gd name="connsiteX0" fmla="*/ 8851185 w 8851186"/>
              <a:gd name="connsiteY0" fmla="*/ 0 h 6857999"/>
              <a:gd name="connsiteX1" fmla="*/ 0 w 8851186"/>
              <a:gd name="connsiteY1" fmla="*/ 0 h 6857999"/>
              <a:gd name="connsiteX2" fmla="*/ 0 w 8851186"/>
              <a:gd name="connsiteY2" fmla="*/ 6857999 h 6857999"/>
              <a:gd name="connsiteX3" fmla="*/ 8851186 w 8851186"/>
              <a:gd name="connsiteY3" fmla="*/ 6857999 h 6857999"/>
              <a:gd name="connsiteX4" fmla="*/ 8799557 w 8851186"/>
              <a:gd name="connsiteY4" fmla="*/ 6813277 h 6857999"/>
              <a:gd name="connsiteX5" fmla="*/ 7301666 w 8851186"/>
              <a:gd name="connsiteY5" fmla="*/ 3428999 h 6857999"/>
              <a:gd name="connsiteX6" fmla="*/ 8799557 w 8851186"/>
              <a:gd name="connsiteY6" fmla="*/ 447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1186" h="6857999">
                <a:moveTo>
                  <a:pt x="8851185" y="0"/>
                </a:moveTo>
                <a:lnTo>
                  <a:pt x="0" y="0"/>
                </a:lnTo>
                <a:lnTo>
                  <a:pt x="0" y="6857999"/>
                </a:lnTo>
                <a:lnTo>
                  <a:pt x="8851186" y="6857999"/>
                </a:lnTo>
                <a:lnTo>
                  <a:pt x="8799557" y="6813277"/>
                </a:lnTo>
                <a:cubicBezTo>
                  <a:pt x="7879371" y="5976930"/>
                  <a:pt x="7301666" y="4770430"/>
                  <a:pt x="7301666" y="3428999"/>
                </a:cubicBezTo>
                <a:cubicBezTo>
                  <a:pt x="7301666" y="2087568"/>
                  <a:pt x="7879371" y="881068"/>
                  <a:pt x="8799557" y="4472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1">
            <a:extLst>
              <a:ext uri="{FF2B5EF4-FFF2-40B4-BE49-F238E27FC236}">
                <a16:creationId xmlns:a16="http://schemas.microsoft.com/office/drawing/2014/main" id="{6463B28E-978A-2EFF-E0B4-ABB43802DEED}"/>
              </a:ext>
            </a:extLst>
          </p:cNvPr>
          <p:cNvSpPr txBox="1">
            <a:spLocks/>
          </p:cNvSpPr>
          <p:nvPr userDrawn="1"/>
        </p:nvSpPr>
        <p:spPr>
          <a:xfrm>
            <a:off x="493861" y="4718151"/>
            <a:ext cx="3649514" cy="857741"/>
          </a:xfrm>
          <a:prstGeom prst="rect">
            <a:avLst/>
          </a:prstGeom>
        </p:spPr>
        <p:txBody>
          <a:bodyPr bIns="0" anchor="t">
            <a:noAutofit/>
          </a:bodyPr>
          <a:lstStyle>
            <a:lvl1pPr algn="l" defTabSz="914400" rtl="0" eaLnBrk="1" latinLnBrk="0" hangingPunct="1">
              <a:lnSpc>
                <a:spcPct val="90000"/>
              </a:lnSpc>
              <a:spcBef>
                <a:spcPct val="0"/>
              </a:spcBef>
              <a:buNone/>
              <a:defRPr lang="en-US" sz="6000" kern="1200" spc="-100" baseline="0">
                <a:solidFill>
                  <a:schemeClr val="accent2"/>
                </a:solidFill>
                <a:latin typeface="Bebas Neue" panose="020B0606020202050201" pitchFamily="34" charset="77"/>
                <a:ea typeface="+mj-ea"/>
                <a:cs typeface="+mj-cs"/>
              </a:defRPr>
            </a:lvl1pPr>
          </a:lstStyle>
          <a:p>
            <a:r>
              <a:rPr lang="en-US" dirty="0"/>
              <a:t>TABLE OF CONTENTS</a:t>
            </a:r>
          </a:p>
        </p:txBody>
      </p:sp>
      <p:sp>
        <p:nvSpPr>
          <p:cNvPr id="58" name="Text Placeholder 14">
            <a:extLst>
              <a:ext uri="{FF2B5EF4-FFF2-40B4-BE49-F238E27FC236}">
                <a16:creationId xmlns:a16="http://schemas.microsoft.com/office/drawing/2014/main" id="{BA6A0225-0B26-C24A-6CF4-7D465FEDA272}"/>
              </a:ext>
            </a:extLst>
          </p:cNvPr>
          <p:cNvSpPr>
            <a:spLocks noGrp="1"/>
          </p:cNvSpPr>
          <p:nvPr>
            <p:ph type="body" sz="quarter" idx="11"/>
          </p:nvPr>
        </p:nvSpPr>
        <p:spPr>
          <a:xfrm>
            <a:off x="6096000" y="883503"/>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59" name="Text Placeholder 14">
            <a:extLst>
              <a:ext uri="{FF2B5EF4-FFF2-40B4-BE49-F238E27FC236}">
                <a16:creationId xmlns:a16="http://schemas.microsoft.com/office/drawing/2014/main" id="{5840C52E-C346-C496-1017-D65A9304B021}"/>
              </a:ext>
            </a:extLst>
          </p:cNvPr>
          <p:cNvSpPr>
            <a:spLocks noGrp="1"/>
          </p:cNvSpPr>
          <p:nvPr>
            <p:ph type="body" sz="quarter" idx="12"/>
          </p:nvPr>
        </p:nvSpPr>
        <p:spPr>
          <a:xfrm>
            <a:off x="6096000" y="1554430"/>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0" name="Text Placeholder 14">
            <a:extLst>
              <a:ext uri="{FF2B5EF4-FFF2-40B4-BE49-F238E27FC236}">
                <a16:creationId xmlns:a16="http://schemas.microsoft.com/office/drawing/2014/main" id="{A834DFFD-1B12-AD8D-7499-2CCE724E7D54}"/>
              </a:ext>
            </a:extLst>
          </p:cNvPr>
          <p:cNvSpPr>
            <a:spLocks noGrp="1"/>
          </p:cNvSpPr>
          <p:nvPr>
            <p:ph type="body" sz="quarter" idx="13"/>
          </p:nvPr>
        </p:nvSpPr>
        <p:spPr>
          <a:xfrm>
            <a:off x="6096000" y="2225357"/>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1" name="Text Placeholder 14">
            <a:extLst>
              <a:ext uri="{FF2B5EF4-FFF2-40B4-BE49-F238E27FC236}">
                <a16:creationId xmlns:a16="http://schemas.microsoft.com/office/drawing/2014/main" id="{0CD7012E-5962-31CC-2FD6-561CE1C78680}"/>
              </a:ext>
            </a:extLst>
          </p:cNvPr>
          <p:cNvSpPr>
            <a:spLocks noGrp="1"/>
          </p:cNvSpPr>
          <p:nvPr>
            <p:ph type="body" sz="quarter" idx="14"/>
          </p:nvPr>
        </p:nvSpPr>
        <p:spPr>
          <a:xfrm>
            <a:off x="6096000" y="2896284"/>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2" name="Text Placeholder 14">
            <a:extLst>
              <a:ext uri="{FF2B5EF4-FFF2-40B4-BE49-F238E27FC236}">
                <a16:creationId xmlns:a16="http://schemas.microsoft.com/office/drawing/2014/main" id="{A283831A-1E6B-9D23-C2BB-ACEA17C16672}"/>
              </a:ext>
            </a:extLst>
          </p:cNvPr>
          <p:cNvSpPr>
            <a:spLocks noGrp="1"/>
          </p:cNvSpPr>
          <p:nvPr>
            <p:ph type="body" sz="quarter" idx="15"/>
          </p:nvPr>
        </p:nvSpPr>
        <p:spPr>
          <a:xfrm>
            <a:off x="6096000" y="3567211"/>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3" name="Text Placeholder 14">
            <a:extLst>
              <a:ext uri="{FF2B5EF4-FFF2-40B4-BE49-F238E27FC236}">
                <a16:creationId xmlns:a16="http://schemas.microsoft.com/office/drawing/2014/main" id="{3BFE8E90-0DA9-349A-9C3C-0B38ACDAA80B}"/>
              </a:ext>
            </a:extLst>
          </p:cNvPr>
          <p:cNvSpPr>
            <a:spLocks noGrp="1"/>
          </p:cNvSpPr>
          <p:nvPr>
            <p:ph type="body" sz="quarter" idx="16"/>
          </p:nvPr>
        </p:nvSpPr>
        <p:spPr>
          <a:xfrm>
            <a:off x="6096000" y="4238138"/>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4" name="Text Placeholder 14">
            <a:extLst>
              <a:ext uri="{FF2B5EF4-FFF2-40B4-BE49-F238E27FC236}">
                <a16:creationId xmlns:a16="http://schemas.microsoft.com/office/drawing/2014/main" id="{40FD27C4-0903-FCB2-F595-0E0463BD6146}"/>
              </a:ext>
            </a:extLst>
          </p:cNvPr>
          <p:cNvSpPr>
            <a:spLocks noGrp="1"/>
          </p:cNvSpPr>
          <p:nvPr>
            <p:ph type="body" sz="quarter" idx="17"/>
          </p:nvPr>
        </p:nvSpPr>
        <p:spPr>
          <a:xfrm>
            <a:off x="6096000" y="4909065"/>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5" name="Text Placeholder 14">
            <a:extLst>
              <a:ext uri="{FF2B5EF4-FFF2-40B4-BE49-F238E27FC236}">
                <a16:creationId xmlns:a16="http://schemas.microsoft.com/office/drawing/2014/main" id="{AD1E7A15-749E-4640-3B69-A33ED7487C87}"/>
              </a:ext>
            </a:extLst>
          </p:cNvPr>
          <p:cNvSpPr>
            <a:spLocks noGrp="1"/>
          </p:cNvSpPr>
          <p:nvPr>
            <p:ph type="body" sz="quarter" idx="18" hasCustomPrompt="1"/>
          </p:nvPr>
        </p:nvSpPr>
        <p:spPr>
          <a:xfrm>
            <a:off x="5449937" y="883503"/>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1</a:t>
            </a:r>
          </a:p>
        </p:txBody>
      </p:sp>
      <p:sp>
        <p:nvSpPr>
          <p:cNvPr id="66" name="Text Placeholder 14">
            <a:extLst>
              <a:ext uri="{FF2B5EF4-FFF2-40B4-BE49-F238E27FC236}">
                <a16:creationId xmlns:a16="http://schemas.microsoft.com/office/drawing/2014/main" id="{1A0630D5-6F4D-C63E-497B-802CE15A9376}"/>
              </a:ext>
            </a:extLst>
          </p:cNvPr>
          <p:cNvSpPr>
            <a:spLocks noGrp="1"/>
          </p:cNvSpPr>
          <p:nvPr>
            <p:ph type="body" sz="quarter" idx="19" hasCustomPrompt="1"/>
          </p:nvPr>
        </p:nvSpPr>
        <p:spPr>
          <a:xfrm>
            <a:off x="5449937" y="1554430"/>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2</a:t>
            </a:r>
          </a:p>
        </p:txBody>
      </p:sp>
      <p:sp>
        <p:nvSpPr>
          <p:cNvPr id="67" name="Text Placeholder 14">
            <a:extLst>
              <a:ext uri="{FF2B5EF4-FFF2-40B4-BE49-F238E27FC236}">
                <a16:creationId xmlns:a16="http://schemas.microsoft.com/office/drawing/2014/main" id="{F34814F7-6B04-F27F-F3FE-4C5FC0AFB123}"/>
              </a:ext>
            </a:extLst>
          </p:cNvPr>
          <p:cNvSpPr>
            <a:spLocks noGrp="1"/>
          </p:cNvSpPr>
          <p:nvPr>
            <p:ph type="body" sz="quarter" idx="20" hasCustomPrompt="1"/>
          </p:nvPr>
        </p:nvSpPr>
        <p:spPr>
          <a:xfrm>
            <a:off x="5449937" y="2225357"/>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3</a:t>
            </a:r>
          </a:p>
        </p:txBody>
      </p:sp>
      <p:sp>
        <p:nvSpPr>
          <p:cNvPr id="68" name="Text Placeholder 14">
            <a:extLst>
              <a:ext uri="{FF2B5EF4-FFF2-40B4-BE49-F238E27FC236}">
                <a16:creationId xmlns:a16="http://schemas.microsoft.com/office/drawing/2014/main" id="{50E1059E-2C51-A029-190F-CD49A0C2F504}"/>
              </a:ext>
            </a:extLst>
          </p:cNvPr>
          <p:cNvSpPr>
            <a:spLocks noGrp="1"/>
          </p:cNvSpPr>
          <p:nvPr>
            <p:ph type="body" sz="quarter" idx="21" hasCustomPrompt="1"/>
          </p:nvPr>
        </p:nvSpPr>
        <p:spPr>
          <a:xfrm>
            <a:off x="5449937" y="2896284"/>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4</a:t>
            </a:r>
          </a:p>
        </p:txBody>
      </p:sp>
      <p:sp>
        <p:nvSpPr>
          <p:cNvPr id="69" name="Text Placeholder 14">
            <a:extLst>
              <a:ext uri="{FF2B5EF4-FFF2-40B4-BE49-F238E27FC236}">
                <a16:creationId xmlns:a16="http://schemas.microsoft.com/office/drawing/2014/main" id="{ABB396A7-DF3A-C0CC-D854-E82620A15343}"/>
              </a:ext>
            </a:extLst>
          </p:cNvPr>
          <p:cNvSpPr>
            <a:spLocks noGrp="1"/>
          </p:cNvSpPr>
          <p:nvPr>
            <p:ph type="body" sz="quarter" idx="22" hasCustomPrompt="1"/>
          </p:nvPr>
        </p:nvSpPr>
        <p:spPr>
          <a:xfrm>
            <a:off x="5449937" y="3567211"/>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5</a:t>
            </a:r>
          </a:p>
        </p:txBody>
      </p:sp>
      <p:sp>
        <p:nvSpPr>
          <p:cNvPr id="70" name="Text Placeholder 14">
            <a:extLst>
              <a:ext uri="{FF2B5EF4-FFF2-40B4-BE49-F238E27FC236}">
                <a16:creationId xmlns:a16="http://schemas.microsoft.com/office/drawing/2014/main" id="{25A1E99C-7403-02CA-E2D9-329FEBA23B75}"/>
              </a:ext>
            </a:extLst>
          </p:cNvPr>
          <p:cNvSpPr>
            <a:spLocks noGrp="1"/>
          </p:cNvSpPr>
          <p:nvPr>
            <p:ph type="body" sz="quarter" idx="23" hasCustomPrompt="1"/>
          </p:nvPr>
        </p:nvSpPr>
        <p:spPr>
          <a:xfrm>
            <a:off x="5449937" y="4238138"/>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6</a:t>
            </a:r>
          </a:p>
        </p:txBody>
      </p:sp>
      <p:sp>
        <p:nvSpPr>
          <p:cNvPr id="71" name="Text Placeholder 14">
            <a:extLst>
              <a:ext uri="{FF2B5EF4-FFF2-40B4-BE49-F238E27FC236}">
                <a16:creationId xmlns:a16="http://schemas.microsoft.com/office/drawing/2014/main" id="{D2489FEF-948D-D115-9116-F9533B513DE0}"/>
              </a:ext>
            </a:extLst>
          </p:cNvPr>
          <p:cNvSpPr>
            <a:spLocks noGrp="1"/>
          </p:cNvSpPr>
          <p:nvPr>
            <p:ph type="body" sz="quarter" idx="24" hasCustomPrompt="1"/>
          </p:nvPr>
        </p:nvSpPr>
        <p:spPr>
          <a:xfrm>
            <a:off x="5449937" y="4909065"/>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7</a:t>
            </a:r>
          </a:p>
        </p:txBody>
      </p:sp>
      <p:sp>
        <p:nvSpPr>
          <p:cNvPr id="76" name="Slide Number Placeholder 5">
            <a:extLst>
              <a:ext uri="{FF2B5EF4-FFF2-40B4-BE49-F238E27FC236}">
                <a16:creationId xmlns:a16="http://schemas.microsoft.com/office/drawing/2014/main" id="{EAD50998-8858-615E-0080-2A4512B2889B}"/>
              </a:ext>
            </a:extLst>
          </p:cNvPr>
          <p:cNvSpPr>
            <a:spLocks noGrp="1"/>
          </p:cNvSpPr>
          <p:nvPr>
            <p:ph type="sldNum" sz="quarter" idx="25"/>
          </p:nvPr>
        </p:nvSpPr>
        <p:spPr>
          <a:xfrm>
            <a:off x="10315851" y="6410174"/>
            <a:ext cx="1380181" cy="254001"/>
          </a:xfrm>
          <a:prstGeom prst="rect">
            <a:avLst/>
          </a:prstGeom>
        </p:spPr>
        <p:txBody>
          <a:bodyPr/>
          <a:lstStyle>
            <a:lvl1pPr algn="r">
              <a:defRPr sz="1000" b="0">
                <a:solidFill>
                  <a:schemeClr val="accent2"/>
                </a:solidFill>
                <a:latin typeface="Poppins" pitchFamily="2" charset="77"/>
                <a:cs typeface="Poppins" pitchFamily="2" charset="77"/>
              </a:defRPr>
            </a:lvl1pPr>
          </a:lstStyle>
          <a:p>
            <a:fld id="{E69ADA5A-ACD3-6B42-AF84-3EB805ACEC88}" type="slidenum">
              <a:rPr lang="en-US" smtClean="0"/>
              <a:pPr/>
              <a:t>‹#›</a:t>
            </a:fld>
            <a:endParaRPr lang="en-US" dirty="0"/>
          </a:p>
        </p:txBody>
      </p:sp>
      <p:cxnSp>
        <p:nvCxnSpPr>
          <p:cNvPr id="3" name="Straight Connector 2">
            <a:extLst>
              <a:ext uri="{FF2B5EF4-FFF2-40B4-BE49-F238E27FC236}">
                <a16:creationId xmlns:a16="http://schemas.microsoft.com/office/drawing/2014/main" id="{7BDA440C-D74E-8F55-CAFE-558B455B49FB}"/>
              </a:ext>
            </a:extLst>
          </p:cNvPr>
          <p:cNvCxnSpPr>
            <a:cxnSpLocks/>
          </p:cNvCxnSpPr>
          <p:nvPr userDrawn="1"/>
        </p:nvCxnSpPr>
        <p:spPr>
          <a:xfrm>
            <a:off x="3214688" y="6100845"/>
            <a:ext cx="8977312"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4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8A8947A-930D-1889-4CD8-A4C06140600F}"/>
              </a:ext>
            </a:extLst>
          </p:cNvPr>
          <p:cNvSpPr/>
          <p:nvPr userDrawn="1"/>
        </p:nvSpPr>
        <p:spPr>
          <a:xfrm flipH="1">
            <a:off x="3340814" y="0"/>
            <a:ext cx="8851186" cy="6857999"/>
          </a:xfrm>
          <a:custGeom>
            <a:avLst/>
            <a:gdLst>
              <a:gd name="connsiteX0" fmla="*/ 8851185 w 8851186"/>
              <a:gd name="connsiteY0" fmla="*/ 0 h 6857999"/>
              <a:gd name="connsiteX1" fmla="*/ 0 w 8851186"/>
              <a:gd name="connsiteY1" fmla="*/ 0 h 6857999"/>
              <a:gd name="connsiteX2" fmla="*/ 0 w 8851186"/>
              <a:gd name="connsiteY2" fmla="*/ 6857999 h 6857999"/>
              <a:gd name="connsiteX3" fmla="*/ 8851186 w 8851186"/>
              <a:gd name="connsiteY3" fmla="*/ 6857999 h 6857999"/>
              <a:gd name="connsiteX4" fmla="*/ 8799557 w 8851186"/>
              <a:gd name="connsiteY4" fmla="*/ 6813277 h 6857999"/>
              <a:gd name="connsiteX5" fmla="*/ 7301666 w 8851186"/>
              <a:gd name="connsiteY5" fmla="*/ 3428999 h 6857999"/>
              <a:gd name="connsiteX6" fmla="*/ 8799557 w 8851186"/>
              <a:gd name="connsiteY6" fmla="*/ 447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1186" h="6857999">
                <a:moveTo>
                  <a:pt x="8851185" y="0"/>
                </a:moveTo>
                <a:lnTo>
                  <a:pt x="0" y="0"/>
                </a:lnTo>
                <a:lnTo>
                  <a:pt x="0" y="6857999"/>
                </a:lnTo>
                <a:lnTo>
                  <a:pt x="8851186" y="6857999"/>
                </a:lnTo>
                <a:lnTo>
                  <a:pt x="8799557" y="6813277"/>
                </a:lnTo>
                <a:cubicBezTo>
                  <a:pt x="7879371" y="5976930"/>
                  <a:pt x="7301666" y="4770430"/>
                  <a:pt x="7301666" y="3428999"/>
                </a:cubicBezTo>
                <a:cubicBezTo>
                  <a:pt x="7301666" y="2087568"/>
                  <a:pt x="7879371" y="881068"/>
                  <a:pt x="8799557" y="4472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Graphic 1">
            <a:extLst>
              <a:ext uri="{FF2B5EF4-FFF2-40B4-BE49-F238E27FC236}">
                <a16:creationId xmlns:a16="http://schemas.microsoft.com/office/drawing/2014/main" id="{3628BC19-9D59-92EE-E4B6-00FCCF46DA0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2762880" y="5583615"/>
            <a:ext cx="2413973" cy="1274384"/>
          </a:xfrm>
          <a:prstGeom prst="rect">
            <a:avLst/>
          </a:prstGeom>
        </p:spPr>
      </p:pic>
      <p:pic>
        <p:nvPicPr>
          <p:cNvPr id="4" name="Graphic 3">
            <a:extLst>
              <a:ext uri="{FF2B5EF4-FFF2-40B4-BE49-F238E27FC236}">
                <a16:creationId xmlns:a16="http://schemas.microsoft.com/office/drawing/2014/main" id="{FE70F766-E20A-DE35-0743-8EC4C3E71B6D}"/>
              </a:ext>
            </a:extLst>
          </p:cNvPr>
          <p:cNvPicPr>
            <a:picLocks noChangeAspect="1"/>
          </p:cNvPicPr>
          <p:nvPr userDrawn="1"/>
        </p:nvPicPr>
        <p:blipFill>
          <a:blip r:embed="rId2">
            <a:extLst>
              <a:ext uri="{96DAC541-7B7A-43D3-8B79-37D633B846F1}">
                <asvg:svgBlip xmlns:asvg="http://schemas.microsoft.com/office/drawing/2016/SVG/main" r:embed="rId3"/>
              </a:ext>
            </a:extLst>
          </a:blip>
          <a:srcRect l="9391"/>
          <a:stretch>
            <a:fillRect/>
          </a:stretch>
        </p:blipFill>
        <p:spPr>
          <a:xfrm>
            <a:off x="3634670" y="283880"/>
            <a:ext cx="1542183" cy="1702023"/>
          </a:xfrm>
          <a:custGeom>
            <a:avLst/>
            <a:gdLst>
              <a:gd name="connsiteX0" fmla="*/ 0 w 1542183"/>
              <a:gd name="connsiteY0" fmla="*/ 0 h 1702023"/>
              <a:gd name="connsiteX1" fmla="*/ 1542183 w 1542183"/>
              <a:gd name="connsiteY1" fmla="*/ 0 h 1702023"/>
              <a:gd name="connsiteX2" fmla="*/ 1542183 w 1542183"/>
              <a:gd name="connsiteY2" fmla="*/ 1702023 h 1702023"/>
              <a:gd name="connsiteX3" fmla="*/ 1023153 w 1542183"/>
              <a:gd name="connsiteY3" fmla="*/ 1702023 h 1702023"/>
              <a:gd name="connsiteX4" fmla="*/ 943633 w 1542183"/>
              <a:gd name="connsiteY4" fmla="*/ 1481669 h 1702023"/>
              <a:gd name="connsiteX5" fmla="*/ 86330 w 1542183"/>
              <a:gd name="connsiteY5" fmla="*/ 91363 h 170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183" h="1702023">
                <a:moveTo>
                  <a:pt x="0" y="0"/>
                </a:moveTo>
                <a:lnTo>
                  <a:pt x="1542183" y="0"/>
                </a:lnTo>
                <a:lnTo>
                  <a:pt x="1542183" y="1702023"/>
                </a:lnTo>
                <a:lnTo>
                  <a:pt x="1023153" y="1702023"/>
                </a:lnTo>
                <a:lnTo>
                  <a:pt x="943633" y="1481669"/>
                </a:lnTo>
                <a:cubicBezTo>
                  <a:pt x="742178" y="966143"/>
                  <a:pt x="449844" y="496142"/>
                  <a:pt x="86330" y="91363"/>
                </a:cubicBezTo>
                <a:close/>
              </a:path>
            </a:pathLst>
          </a:custGeom>
        </p:spPr>
      </p:pic>
      <p:pic>
        <p:nvPicPr>
          <p:cNvPr id="6" name="Graphic 5">
            <a:extLst>
              <a:ext uri="{FF2B5EF4-FFF2-40B4-BE49-F238E27FC236}">
                <a16:creationId xmlns:a16="http://schemas.microsoft.com/office/drawing/2014/main" id="{46FD6412-CBCB-7A7F-E32B-7BDDD60413D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4817962" y="-12927"/>
            <a:ext cx="990866" cy="496161"/>
          </a:xfrm>
          <a:prstGeom prst="rect">
            <a:avLst/>
          </a:prstGeom>
        </p:spPr>
      </p:pic>
      <p:sp>
        <p:nvSpPr>
          <p:cNvPr id="5" name="Title 1">
            <a:extLst>
              <a:ext uri="{FF2B5EF4-FFF2-40B4-BE49-F238E27FC236}">
                <a16:creationId xmlns:a16="http://schemas.microsoft.com/office/drawing/2014/main" id="{6463B28E-978A-2EFF-E0B4-ABB43802DEED}"/>
              </a:ext>
            </a:extLst>
          </p:cNvPr>
          <p:cNvSpPr txBox="1">
            <a:spLocks/>
          </p:cNvSpPr>
          <p:nvPr userDrawn="1"/>
        </p:nvSpPr>
        <p:spPr>
          <a:xfrm>
            <a:off x="493861" y="4718151"/>
            <a:ext cx="3649514" cy="857741"/>
          </a:xfrm>
          <a:prstGeom prst="rect">
            <a:avLst/>
          </a:prstGeom>
        </p:spPr>
        <p:txBody>
          <a:bodyPr bIns="0" anchor="t">
            <a:noAutofit/>
          </a:bodyPr>
          <a:lstStyle>
            <a:lvl1pPr algn="l" defTabSz="914400" rtl="0" eaLnBrk="1" latinLnBrk="0" hangingPunct="1">
              <a:lnSpc>
                <a:spcPct val="90000"/>
              </a:lnSpc>
              <a:spcBef>
                <a:spcPct val="0"/>
              </a:spcBef>
              <a:buNone/>
              <a:defRPr lang="en-US" sz="6000" kern="1200" spc="-100" baseline="0">
                <a:solidFill>
                  <a:schemeClr val="accent2"/>
                </a:solidFill>
                <a:latin typeface="Bebas Neue" panose="020B0606020202050201" pitchFamily="34" charset="77"/>
                <a:ea typeface="+mj-ea"/>
                <a:cs typeface="+mj-cs"/>
              </a:defRPr>
            </a:lvl1pPr>
          </a:lstStyle>
          <a:p>
            <a:r>
              <a:rPr lang="en-US" dirty="0"/>
              <a:t>TABLE OF CONTENTS</a:t>
            </a:r>
          </a:p>
        </p:txBody>
      </p:sp>
      <p:sp>
        <p:nvSpPr>
          <p:cNvPr id="58" name="Text Placeholder 14">
            <a:extLst>
              <a:ext uri="{FF2B5EF4-FFF2-40B4-BE49-F238E27FC236}">
                <a16:creationId xmlns:a16="http://schemas.microsoft.com/office/drawing/2014/main" id="{BA6A0225-0B26-C24A-6CF4-7D465FEDA272}"/>
              </a:ext>
            </a:extLst>
          </p:cNvPr>
          <p:cNvSpPr>
            <a:spLocks noGrp="1"/>
          </p:cNvSpPr>
          <p:nvPr>
            <p:ph type="body" sz="quarter" idx="11"/>
          </p:nvPr>
        </p:nvSpPr>
        <p:spPr>
          <a:xfrm>
            <a:off x="6096000" y="883503"/>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59" name="Text Placeholder 14">
            <a:extLst>
              <a:ext uri="{FF2B5EF4-FFF2-40B4-BE49-F238E27FC236}">
                <a16:creationId xmlns:a16="http://schemas.microsoft.com/office/drawing/2014/main" id="{5840C52E-C346-C496-1017-D65A9304B021}"/>
              </a:ext>
            </a:extLst>
          </p:cNvPr>
          <p:cNvSpPr>
            <a:spLocks noGrp="1"/>
          </p:cNvSpPr>
          <p:nvPr>
            <p:ph type="body" sz="quarter" idx="12"/>
          </p:nvPr>
        </p:nvSpPr>
        <p:spPr>
          <a:xfrm>
            <a:off x="6096000" y="1554430"/>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0" name="Text Placeholder 14">
            <a:extLst>
              <a:ext uri="{FF2B5EF4-FFF2-40B4-BE49-F238E27FC236}">
                <a16:creationId xmlns:a16="http://schemas.microsoft.com/office/drawing/2014/main" id="{A834DFFD-1B12-AD8D-7499-2CCE724E7D54}"/>
              </a:ext>
            </a:extLst>
          </p:cNvPr>
          <p:cNvSpPr>
            <a:spLocks noGrp="1"/>
          </p:cNvSpPr>
          <p:nvPr>
            <p:ph type="body" sz="quarter" idx="13"/>
          </p:nvPr>
        </p:nvSpPr>
        <p:spPr>
          <a:xfrm>
            <a:off x="6096000" y="2225357"/>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1" name="Text Placeholder 14">
            <a:extLst>
              <a:ext uri="{FF2B5EF4-FFF2-40B4-BE49-F238E27FC236}">
                <a16:creationId xmlns:a16="http://schemas.microsoft.com/office/drawing/2014/main" id="{0CD7012E-5962-31CC-2FD6-561CE1C78680}"/>
              </a:ext>
            </a:extLst>
          </p:cNvPr>
          <p:cNvSpPr>
            <a:spLocks noGrp="1"/>
          </p:cNvSpPr>
          <p:nvPr>
            <p:ph type="body" sz="quarter" idx="14"/>
          </p:nvPr>
        </p:nvSpPr>
        <p:spPr>
          <a:xfrm>
            <a:off x="6096000" y="2896284"/>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2" name="Text Placeholder 14">
            <a:extLst>
              <a:ext uri="{FF2B5EF4-FFF2-40B4-BE49-F238E27FC236}">
                <a16:creationId xmlns:a16="http://schemas.microsoft.com/office/drawing/2014/main" id="{A283831A-1E6B-9D23-C2BB-ACEA17C16672}"/>
              </a:ext>
            </a:extLst>
          </p:cNvPr>
          <p:cNvSpPr>
            <a:spLocks noGrp="1"/>
          </p:cNvSpPr>
          <p:nvPr>
            <p:ph type="body" sz="quarter" idx="15"/>
          </p:nvPr>
        </p:nvSpPr>
        <p:spPr>
          <a:xfrm>
            <a:off x="6096000" y="3567211"/>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3" name="Text Placeholder 14">
            <a:extLst>
              <a:ext uri="{FF2B5EF4-FFF2-40B4-BE49-F238E27FC236}">
                <a16:creationId xmlns:a16="http://schemas.microsoft.com/office/drawing/2014/main" id="{3BFE8E90-0DA9-349A-9C3C-0B38ACDAA80B}"/>
              </a:ext>
            </a:extLst>
          </p:cNvPr>
          <p:cNvSpPr>
            <a:spLocks noGrp="1"/>
          </p:cNvSpPr>
          <p:nvPr>
            <p:ph type="body" sz="quarter" idx="16"/>
          </p:nvPr>
        </p:nvSpPr>
        <p:spPr>
          <a:xfrm>
            <a:off x="6096000" y="4238138"/>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4" name="Text Placeholder 14">
            <a:extLst>
              <a:ext uri="{FF2B5EF4-FFF2-40B4-BE49-F238E27FC236}">
                <a16:creationId xmlns:a16="http://schemas.microsoft.com/office/drawing/2014/main" id="{40FD27C4-0903-FCB2-F595-0E0463BD6146}"/>
              </a:ext>
            </a:extLst>
          </p:cNvPr>
          <p:cNvSpPr>
            <a:spLocks noGrp="1"/>
          </p:cNvSpPr>
          <p:nvPr>
            <p:ph type="body" sz="quarter" idx="17"/>
          </p:nvPr>
        </p:nvSpPr>
        <p:spPr>
          <a:xfrm>
            <a:off x="6096000" y="4909065"/>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5" name="Text Placeholder 14">
            <a:extLst>
              <a:ext uri="{FF2B5EF4-FFF2-40B4-BE49-F238E27FC236}">
                <a16:creationId xmlns:a16="http://schemas.microsoft.com/office/drawing/2014/main" id="{AD1E7A15-749E-4640-3B69-A33ED7487C87}"/>
              </a:ext>
            </a:extLst>
          </p:cNvPr>
          <p:cNvSpPr>
            <a:spLocks noGrp="1"/>
          </p:cNvSpPr>
          <p:nvPr>
            <p:ph type="body" sz="quarter" idx="18" hasCustomPrompt="1"/>
          </p:nvPr>
        </p:nvSpPr>
        <p:spPr>
          <a:xfrm>
            <a:off x="5449937" y="883503"/>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1</a:t>
            </a:r>
          </a:p>
        </p:txBody>
      </p:sp>
      <p:sp>
        <p:nvSpPr>
          <p:cNvPr id="66" name="Text Placeholder 14">
            <a:extLst>
              <a:ext uri="{FF2B5EF4-FFF2-40B4-BE49-F238E27FC236}">
                <a16:creationId xmlns:a16="http://schemas.microsoft.com/office/drawing/2014/main" id="{1A0630D5-6F4D-C63E-497B-802CE15A9376}"/>
              </a:ext>
            </a:extLst>
          </p:cNvPr>
          <p:cNvSpPr>
            <a:spLocks noGrp="1"/>
          </p:cNvSpPr>
          <p:nvPr>
            <p:ph type="body" sz="quarter" idx="19" hasCustomPrompt="1"/>
          </p:nvPr>
        </p:nvSpPr>
        <p:spPr>
          <a:xfrm>
            <a:off x="5449937" y="1554430"/>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2</a:t>
            </a:r>
          </a:p>
        </p:txBody>
      </p:sp>
      <p:sp>
        <p:nvSpPr>
          <p:cNvPr id="67" name="Text Placeholder 14">
            <a:extLst>
              <a:ext uri="{FF2B5EF4-FFF2-40B4-BE49-F238E27FC236}">
                <a16:creationId xmlns:a16="http://schemas.microsoft.com/office/drawing/2014/main" id="{F34814F7-6B04-F27F-F3FE-4C5FC0AFB123}"/>
              </a:ext>
            </a:extLst>
          </p:cNvPr>
          <p:cNvSpPr>
            <a:spLocks noGrp="1"/>
          </p:cNvSpPr>
          <p:nvPr>
            <p:ph type="body" sz="quarter" idx="20" hasCustomPrompt="1"/>
          </p:nvPr>
        </p:nvSpPr>
        <p:spPr>
          <a:xfrm>
            <a:off x="5449937" y="2225357"/>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3</a:t>
            </a:r>
          </a:p>
        </p:txBody>
      </p:sp>
      <p:sp>
        <p:nvSpPr>
          <p:cNvPr id="68" name="Text Placeholder 14">
            <a:extLst>
              <a:ext uri="{FF2B5EF4-FFF2-40B4-BE49-F238E27FC236}">
                <a16:creationId xmlns:a16="http://schemas.microsoft.com/office/drawing/2014/main" id="{50E1059E-2C51-A029-190F-CD49A0C2F504}"/>
              </a:ext>
            </a:extLst>
          </p:cNvPr>
          <p:cNvSpPr>
            <a:spLocks noGrp="1"/>
          </p:cNvSpPr>
          <p:nvPr>
            <p:ph type="body" sz="quarter" idx="21" hasCustomPrompt="1"/>
          </p:nvPr>
        </p:nvSpPr>
        <p:spPr>
          <a:xfrm>
            <a:off x="5449937" y="2896284"/>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4</a:t>
            </a:r>
          </a:p>
        </p:txBody>
      </p:sp>
      <p:sp>
        <p:nvSpPr>
          <p:cNvPr id="69" name="Text Placeholder 14">
            <a:extLst>
              <a:ext uri="{FF2B5EF4-FFF2-40B4-BE49-F238E27FC236}">
                <a16:creationId xmlns:a16="http://schemas.microsoft.com/office/drawing/2014/main" id="{ABB396A7-DF3A-C0CC-D854-E82620A15343}"/>
              </a:ext>
            </a:extLst>
          </p:cNvPr>
          <p:cNvSpPr>
            <a:spLocks noGrp="1"/>
          </p:cNvSpPr>
          <p:nvPr>
            <p:ph type="body" sz="quarter" idx="22" hasCustomPrompt="1"/>
          </p:nvPr>
        </p:nvSpPr>
        <p:spPr>
          <a:xfrm>
            <a:off x="5449937" y="3567211"/>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5</a:t>
            </a:r>
          </a:p>
        </p:txBody>
      </p:sp>
      <p:sp>
        <p:nvSpPr>
          <p:cNvPr id="70" name="Text Placeholder 14">
            <a:extLst>
              <a:ext uri="{FF2B5EF4-FFF2-40B4-BE49-F238E27FC236}">
                <a16:creationId xmlns:a16="http://schemas.microsoft.com/office/drawing/2014/main" id="{25A1E99C-7403-02CA-E2D9-329FEBA23B75}"/>
              </a:ext>
            </a:extLst>
          </p:cNvPr>
          <p:cNvSpPr>
            <a:spLocks noGrp="1"/>
          </p:cNvSpPr>
          <p:nvPr>
            <p:ph type="body" sz="quarter" idx="23" hasCustomPrompt="1"/>
          </p:nvPr>
        </p:nvSpPr>
        <p:spPr>
          <a:xfrm>
            <a:off x="5449937" y="4238138"/>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6</a:t>
            </a:r>
          </a:p>
        </p:txBody>
      </p:sp>
      <p:sp>
        <p:nvSpPr>
          <p:cNvPr id="71" name="Text Placeholder 14">
            <a:extLst>
              <a:ext uri="{FF2B5EF4-FFF2-40B4-BE49-F238E27FC236}">
                <a16:creationId xmlns:a16="http://schemas.microsoft.com/office/drawing/2014/main" id="{D2489FEF-948D-D115-9116-F9533B513DE0}"/>
              </a:ext>
            </a:extLst>
          </p:cNvPr>
          <p:cNvSpPr>
            <a:spLocks noGrp="1"/>
          </p:cNvSpPr>
          <p:nvPr>
            <p:ph type="body" sz="quarter" idx="24" hasCustomPrompt="1"/>
          </p:nvPr>
        </p:nvSpPr>
        <p:spPr>
          <a:xfrm>
            <a:off x="5449937" y="4909065"/>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7</a:t>
            </a:r>
          </a:p>
        </p:txBody>
      </p:sp>
      <p:sp>
        <p:nvSpPr>
          <p:cNvPr id="76" name="Slide Number Placeholder 5">
            <a:extLst>
              <a:ext uri="{FF2B5EF4-FFF2-40B4-BE49-F238E27FC236}">
                <a16:creationId xmlns:a16="http://schemas.microsoft.com/office/drawing/2014/main" id="{EAD50998-8858-615E-0080-2A4512B2889B}"/>
              </a:ext>
            </a:extLst>
          </p:cNvPr>
          <p:cNvSpPr>
            <a:spLocks noGrp="1"/>
          </p:cNvSpPr>
          <p:nvPr>
            <p:ph type="sldNum" sz="quarter" idx="25"/>
          </p:nvPr>
        </p:nvSpPr>
        <p:spPr>
          <a:xfrm>
            <a:off x="10315851" y="6410174"/>
            <a:ext cx="1380181" cy="254001"/>
          </a:xfrm>
          <a:prstGeom prst="rect">
            <a:avLst/>
          </a:prstGeom>
        </p:spPr>
        <p:txBody>
          <a:bodyPr/>
          <a:lstStyle>
            <a:lvl1pPr algn="r">
              <a:defRPr sz="1000" b="0">
                <a:solidFill>
                  <a:schemeClr val="accent2"/>
                </a:solidFill>
                <a:latin typeface="Poppins" pitchFamily="2" charset="77"/>
                <a:cs typeface="Poppins" pitchFamily="2" charset="77"/>
              </a:defRPr>
            </a:lvl1pPr>
          </a:lstStyle>
          <a:p>
            <a:fld id="{E69ADA5A-ACD3-6B42-AF84-3EB805ACEC88}" type="slidenum">
              <a:rPr lang="en-US" smtClean="0"/>
              <a:pPr/>
              <a:t>‹#›</a:t>
            </a:fld>
            <a:endParaRPr lang="en-US" dirty="0"/>
          </a:p>
        </p:txBody>
      </p:sp>
      <p:cxnSp>
        <p:nvCxnSpPr>
          <p:cNvPr id="3" name="Straight Connector 2">
            <a:extLst>
              <a:ext uri="{FF2B5EF4-FFF2-40B4-BE49-F238E27FC236}">
                <a16:creationId xmlns:a16="http://schemas.microsoft.com/office/drawing/2014/main" id="{7BDA440C-D74E-8F55-CAFE-558B455B49FB}"/>
              </a:ext>
            </a:extLst>
          </p:cNvPr>
          <p:cNvCxnSpPr>
            <a:cxnSpLocks/>
          </p:cNvCxnSpPr>
          <p:nvPr userDrawn="1"/>
        </p:nvCxnSpPr>
        <p:spPr>
          <a:xfrm>
            <a:off x="3214688" y="6100845"/>
            <a:ext cx="8977312"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32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Full Page Quote">
    <p:bg>
      <p:bgPr>
        <a:solidFill>
          <a:schemeClr val="bg1"/>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F76774BD-F731-A5B4-F5EC-9BAEB458E4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00" y="-469130"/>
            <a:ext cx="6532416" cy="6532416"/>
          </a:xfrm>
          <a:prstGeom prst="rect">
            <a:avLst/>
          </a:prstGeom>
        </p:spPr>
      </p:pic>
      <p:sp>
        <p:nvSpPr>
          <p:cNvPr id="2" name="Title 1">
            <a:extLst>
              <a:ext uri="{FF2B5EF4-FFF2-40B4-BE49-F238E27FC236}">
                <a16:creationId xmlns:a16="http://schemas.microsoft.com/office/drawing/2014/main" id="{4CCA0CA2-F784-8532-3918-83147B8C5EF4}"/>
              </a:ext>
            </a:extLst>
          </p:cNvPr>
          <p:cNvSpPr>
            <a:spLocks noGrp="1"/>
          </p:cNvSpPr>
          <p:nvPr>
            <p:ph type="title" hasCustomPrompt="1"/>
          </p:nvPr>
        </p:nvSpPr>
        <p:spPr>
          <a:xfrm>
            <a:off x="495967" y="839690"/>
            <a:ext cx="9592913" cy="3975735"/>
          </a:xfrm>
        </p:spPr>
        <p:txBody>
          <a:bodyPr tIns="91440" anchor="ctr">
            <a:normAutofit/>
          </a:bodyPr>
          <a:lstStyle>
            <a:lvl1pPr>
              <a:defRPr sz="6000">
                <a:solidFill>
                  <a:schemeClr val="tx2"/>
                </a:solidFill>
              </a:defRPr>
            </a:lvl1pPr>
          </a:lstStyle>
          <a:p>
            <a:r>
              <a:rPr lang="en-US"/>
              <a:t>Add quote here...</a:t>
            </a:r>
          </a:p>
        </p:txBody>
      </p:sp>
      <p:sp>
        <p:nvSpPr>
          <p:cNvPr id="3" name="Text Placeholder 2">
            <a:extLst>
              <a:ext uri="{FF2B5EF4-FFF2-40B4-BE49-F238E27FC236}">
                <a16:creationId xmlns:a16="http://schemas.microsoft.com/office/drawing/2014/main" id="{C1C67947-CE29-F001-E460-C40CB630AE7A}"/>
              </a:ext>
            </a:extLst>
          </p:cNvPr>
          <p:cNvSpPr>
            <a:spLocks noGrp="1"/>
          </p:cNvSpPr>
          <p:nvPr>
            <p:ph type="body" idx="1" hasCustomPrompt="1"/>
          </p:nvPr>
        </p:nvSpPr>
        <p:spPr>
          <a:xfrm>
            <a:off x="4171201" y="5630443"/>
            <a:ext cx="7524831" cy="608331"/>
          </a:xfrm>
        </p:spPr>
        <p:txBody>
          <a:bodyPr anchor="ctr">
            <a:normAutofit/>
          </a:bodyPr>
          <a:lstStyle>
            <a:lvl1pPr marL="0" indent="0" algn="r">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Author / Attribution</a:t>
            </a:r>
          </a:p>
        </p:txBody>
      </p:sp>
      <p:sp>
        <p:nvSpPr>
          <p:cNvPr id="17" name="Slide Number Placeholder 5">
            <a:extLst>
              <a:ext uri="{FF2B5EF4-FFF2-40B4-BE49-F238E27FC236}">
                <a16:creationId xmlns:a16="http://schemas.microsoft.com/office/drawing/2014/main" id="{7375E093-BD88-5182-379C-5FE6687BA897}"/>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2"/>
                </a:solidFill>
                <a:latin typeface="Poppins" pitchFamily="2" charset="77"/>
                <a:cs typeface="Poppins" pitchFamily="2" charset="77"/>
              </a:defRPr>
            </a:lvl1pPr>
          </a:lstStyle>
          <a:p>
            <a:fld id="{E69ADA5A-ACD3-6B42-AF84-3EB805ACEC88}" type="slidenum">
              <a:rPr lang="en-US" smtClean="0"/>
              <a:pPr/>
              <a:t>‹#›</a:t>
            </a:fld>
            <a:endParaRPr lang="en-US" dirty="0"/>
          </a:p>
        </p:txBody>
      </p:sp>
      <p:cxnSp>
        <p:nvCxnSpPr>
          <p:cNvPr id="4" name="Straight Connector 3">
            <a:extLst>
              <a:ext uri="{FF2B5EF4-FFF2-40B4-BE49-F238E27FC236}">
                <a16:creationId xmlns:a16="http://schemas.microsoft.com/office/drawing/2014/main" id="{952C6270-61CD-8419-4EC5-7AF5325240FC}"/>
              </a:ext>
            </a:extLst>
          </p:cNvPr>
          <p:cNvCxnSpPr>
            <a:cxnSpLocks/>
          </p:cNvCxnSpPr>
          <p:nvPr userDrawn="1"/>
        </p:nvCxnSpPr>
        <p:spPr>
          <a:xfrm>
            <a:off x="493861" y="5388753"/>
            <a:ext cx="11698139"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sign, clipart&#10;&#10;Description automatically generated">
            <a:extLst>
              <a:ext uri="{FF2B5EF4-FFF2-40B4-BE49-F238E27FC236}">
                <a16:creationId xmlns:a16="http://schemas.microsoft.com/office/drawing/2014/main" id="{E515AED3-725C-495B-FA4A-B1944AAB7616}"/>
              </a:ext>
            </a:extLst>
          </p:cNvPr>
          <p:cNvPicPr>
            <a:picLocks noChangeAspect="1"/>
          </p:cNvPicPr>
          <p:nvPr userDrawn="1"/>
        </p:nvPicPr>
        <p:blipFill>
          <a:blip r:embed="rId4"/>
          <a:stretch>
            <a:fillRect/>
          </a:stretch>
        </p:blipFill>
        <p:spPr>
          <a:xfrm>
            <a:off x="10619875" y="381167"/>
            <a:ext cx="1172130" cy="327627"/>
          </a:xfrm>
          <a:prstGeom prst="rect">
            <a:avLst/>
          </a:prstGeom>
        </p:spPr>
      </p:pic>
    </p:spTree>
    <p:extLst>
      <p:ext uri="{BB962C8B-B14F-4D97-AF65-F5344CB8AC3E}">
        <p14:creationId xmlns:p14="http://schemas.microsoft.com/office/powerpoint/2010/main" val="262446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Bio">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E81AA98-3630-2198-3FFC-FFEBD69E8CE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2762880" y="5583615"/>
            <a:ext cx="2413973" cy="1274384"/>
          </a:xfrm>
          <a:prstGeom prst="rect">
            <a:avLst/>
          </a:prstGeom>
        </p:spPr>
      </p:pic>
      <p:pic>
        <p:nvPicPr>
          <p:cNvPr id="6" name="Graphic 5">
            <a:extLst>
              <a:ext uri="{FF2B5EF4-FFF2-40B4-BE49-F238E27FC236}">
                <a16:creationId xmlns:a16="http://schemas.microsoft.com/office/drawing/2014/main" id="{EA082DA8-DF49-E447-D33B-51C5AEB8E1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65594" y="283880"/>
            <a:ext cx="1702023" cy="1702023"/>
          </a:xfrm>
          <a:prstGeom prst="rect">
            <a:avLst/>
          </a:prstGeom>
        </p:spPr>
      </p:pic>
      <p:pic>
        <p:nvPicPr>
          <p:cNvPr id="7" name="Graphic 6">
            <a:extLst>
              <a:ext uri="{FF2B5EF4-FFF2-40B4-BE49-F238E27FC236}">
                <a16:creationId xmlns:a16="http://schemas.microsoft.com/office/drawing/2014/main" id="{B6476097-B526-1B85-D6F5-0AB14BF1590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5310869" y="-12927"/>
            <a:ext cx="990866" cy="496161"/>
          </a:xfrm>
          <a:prstGeom prst="rect">
            <a:avLst/>
          </a:prstGeom>
        </p:spPr>
      </p:pic>
      <p:cxnSp>
        <p:nvCxnSpPr>
          <p:cNvPr id="5" name="Straight Connector 4">
            <a:extLst>
              <a:ext uri="{FF2B5EF4-FFF2-40B4-BE49-F238E27FC236}">
                <a16:creationId xmlns:a16="http://schemas.microsoft.com/office/drawing/2014/main" id="{63D43BAC-22FB-5FB7-BFE9-8C342F3CD3AE}"/>
              </a:ext>
            </a:extLst>
          </p:cNvPr>
          <p:cNvCxnSpPr>
            <a:cxnSpLocks/>
          </p:cNvCxnSpPr>
          <p:nvPr userDrawn="1"/>
        </p:nvCxnSpPr>
        <p:spPr>
          <a:xfrm>
            <a:off x="0" y="2615418"/>
            <a:ext cx="10927735"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CCA0CA2-F784-8532-3918-83147B8C5EF4}"/>
              </a:ext>
            </a:extLst>
          </p:cNvPr>
          <p:cNvSpPr>
            <a:spLocks noGrp="1"/>
          </p:cNvSpPr>
          <p:nvPr>
            <p:ph type="title" hasCustomPrompt="1"/>
          </p:nvPr>
        </p:nvSpPr>
        <p:spPr>
          <a:xfrm>
            <a:off x="5645103" y="743965"/>
            <a:ext cx="5226947" cy="1605313"/>
          </a:xfrm>
        </p:spPr>
        <p:txBody>
          <a:bodyPr anchor="b">
            <a:normAutofit/>
          </a:bodyPr>
          <a:lstStyle>
            <a:lvl1pPr>
              <a:lnSpc>
                <a:spcPct val="80000"/>
              </a:lnSpc>
              <a:defRPr sz="5400">
                <a:solidFill>
                  <a:schemeClr val="tx2"/>
                </a:solidFill>
              </a:defRPr>
            </a:lvl1pPr>
          </a:lstStyle>
          <a:p>
            <a:r>
              <a:rPr lang="en-US"/>
              <a:t>full name here</a:t>
            </a:r>
          </a:p>
        </p:txBody>
      </p:sp>
      <p:sp>
        <p:nvSpPr>
          <p:cNvPr id="3" name="Text Placeholder 2">
            <a:extLst>
              <a:ext uri="{FF2B5EF4-FFF2-40B4-BE49-F238E27FC236}">
                <a16:creationId xmlns:a16="http://schemas.microsoft.com/office/drawing/2014/main" id="{C1C67947-CE29-F001-E460-C40CB630AE7A}"/>
              </a:ext>
            </a:extLst>
          </p:cNvPr>
          <p:cNvSpPr>
            <a:spLocks noGrp="1"/>
          </p:cNvSpPr>
          <p:nvPr>
            <p:ph type="body" idx="1" hasCustomPrompt="1"/>
          </p:nvPr>
        </p:nvSpPr>
        <p:spPr>
          <a:xfrm>
            <a:off x="5645103" y="2885820"/>
            <a:ext cx="5226947" cy="608331"/>
          </a:xfrm>
        </p:spPr>
        <p:txBody>
          <a:bodyPr anchor="ctr">
            <a:normAutofit/>
          </a:bodyPr>
          <a:lstStyle>
            <a:lvl1pPr marL="0" indent="0">
              <a:buNone/>
              <a:defRPr sz="18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Position / Title</a:t>
            </a:r>
          </a:p>
        </p:txBody>
      </p:sp>
      <p:sp>
        <p:nvSpPr>
          <p:cNvPr id="17" name="Slide Number Placeholder 5">
            <a:extLst>
              <a:ext uri="{FF2B5EF4-FFF2-40B4-BE49-F238E27FC236}">
                <a16:creationId xmlns:a16="http://schemas.microsoft.com/office/drawing/2014/main" id="{7375E093-BD88-5182-379C-5FE6687BA897}"/>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2"/>
                </a:solidFill>
                <a:latin typeface="Poppins" pitchFamily="2" charset="77"/>
                <a:cs typeface="Poppins" pitchFamily="2" charset="77"/>
              </a:defRPr>
            </a:lvl1pPr>
          </a:lstStyle>
          <a:p>
            <a:fld id="{E69ADA5A-ACD3-6B42-AF84-3EB805ACEC88}" type="slidenum">
              <a:rPr lang="en-US" smtClean="0"/>
              <a:pPr/>
              <a:t>‹#›</a:t>
            </a:fld>
            <a:endParaRPr lang="en-US" dirty="0"/>
          </a:p>
        </p:txBody>
      </p:sp>
      <p:pic>
        <p:nvPicPr>
          <p:cNvPr id="18" name="Picture 17" descr="A picture containing text, sign, clipart&#10;&#10;Description automatically generated">
            <a:extLst>
              <a:ext uri="{FF2B5EF4-FFF2-40B4-BE49-F238E27FC236}">
                <a16:creationId xmlns:a16="http://schemas.microsoft.com/office/drawing/2014/main" id="{F16CEFF4-5600-AF00-9AA6-37E61B9B3E10}"/>
              </a:ext>
            </a:extLst>
          </p:cNvPr>
          <p:cNvPicPr>
            <a:picLocks noChangeAspect="1"/>
          </p:cNvPicPr>
          <p:nvPr userDrawn="1"/>
        </p:nvPicPr>
        <p:blipFill>
          <a:blip r:embed="rId4"/>
          <a:stretch>
            <a:fillRect/>
          </a:stretch>
        </p:blipFill>
        <p:spPr>
          <a:xfrm>
            <a:off x="495967" y="6408587"/>
            <a:ext cx="914400" cy="255588"/>
          </a:xfrm>
          <a:prstGeom prst="rect">
            <a:avLst/>
          </a:prstGeom>
        </p:spPr>
      </p:pic>
      <p:pic>
        <p:nvPicPr>
          <p:cNvPr id="20" name="Picture 19" descr="A picture containing text, sign, clipart&#10;&#10;Description automatically generated">
            <a:extLst>
              <a:ext uri="{FF2B5EF4-FFF2-40B4-BE49-F238E27FC236}">
                <a16:creationId xmlns:a16="http://schemas.microsoft.com/office/drawing/2014/main" id="{3F327553-BEE5-976E-1DE6-B3941EBC06B7}"/>
              </a:ext>
            </a:extLst>
          </p:cNvPr>
          <p:cNvPicPr>
            <a:picLocks noChangeAspect="1"/>
          </p:cNvPicPr>
          <p:nvPr userDrawn="1"/>
        </p:nvPicPr>
        <p:blipFill>
          <a:blip r:embed="rId4"/>
          <a:stretch>
            <a:fillRect/>
          </a:stretch>
        </p:blipFill>
        <p:spPr>
          <a:xfrm>
            <a:off x="495967" y="6408588"/>
            <a:ext cx="914402" cy="255588"/>
          </a:xfrm>
          <a:prstGeom prst="rect">
            <a:avLst/>
          </a:prstGeom>
        </p:spPr>
      </p:pic>
      <p:sp>
        <p:nvSpPr>
          <p:cNvPr id="13" name="Picture Placeholder 12">
            <a:extLst>
              <a:ext uri="{FF2B5EF4-FFF2-40B4-BE49-F238E27FC236}">
                <a16:creationId xmlns:a16="http://schemas.microsoft.com/office/drawing/2014/main" id="{2A6788D7-75A4-C22F-D2F9-09A9E5D91F34}"/>
              </a:ext>
            </a:extLst>
          </p:cNvPr>
          <p:cNvSpPr>
            <a:spLocks noGrp="1"/>
          </p:cNvSpPr>
          <p:nvPr>
            <p:ph type="pic" sz="quarter" idx="14"/>
          </p:nvPr>
        </p:nvSpPr>
        <p:spPr>
          <a:xfrm>
            <a:off x="-1" y="-1"/>
            <a:ext cx="4915567" cy="6858000"/>
          </a:xfrm>
          <a:custGeom>
            <a:avLst/>
            <a:gdLst>
              <a:gd name="connsiteX0" fmla="*/ 0 w 4915567"/>
              <a:gd name="connsiteY0" fmla="*/ 0 h 6858000"/>
              <a:gd name="connsiteX1" fmla="*/ 3356517 w 4915567"/>
              <a:gd name="connsiteY1" fmla="*/ 0 h 6858000"/>
              <a:gd name="connsiteX2" fmla="*/ 3356517 w 4915567"/>
              <a:gd name="connsiteY2" fmla="*/ 15152 h 6858000"/>
              <a:gd name="connsiteX3" fmla="*/ 3383540 w 4915567"/>
              <a:gd name="connsiteY3" fmla="*/ 15152 h 6858000"/>
              <a:gd name="connsiteX4" fmla="*/ 3417676 w 4915567"/>
              <a:gd name="connsiteY4" fmla="*/ 44722 h 6858000"/>
              <a:gd name="connsiteX5" fmla="*/ 4915567 w 4915567"/>
              <a:gd name="connsiteY5" fmla="*/ 3428999 h 6858000"/>
              <a:gd name="connsiteX6" fmla="*/ 3417676 w 4915567"/>
              <a:gd name="connsiteY6" fmla="*/ 6813277 h 6858000"/>
              <a:gd name="connsiteX7" fmla="*/ 3366054 w 4915567"/>
              <a:gd name="connsiteY7" fmla="*/ 6857993 h 6858000"/>
              <a:gd name="connsiteX8" fmla="*/ 3356517 w 4915567"/>
              <a:gd name="connsiteY8" fmla="*/ 6857993 h 6858000"/>
              <a:gd name="connsiteX9" fmla="*/ 3356517 w 4915567"/>
              <a:gd name="connsiteY9" fmla="*/ 6858000 h 6858000"/>
              <a:gd name="connsiteX10" fmla="*/ 0 w 4915567"/>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567" h="6858000">
                <a:moveTo>
                  <a:pt x="0" y="0"/>
                </a:moveTo>
                <a:lnTo>
                  <a:pt x="3356517" y="0"/>
                </a:lnTo>
                <a:lnTo>
                  <a:pt x="3356517" y="15152"/>
                </a:lnTo>
                <a:lnTo>
                  <a:pt x="3383540" y="15152"/>
                </a:lnTo>
                <a:lnTo>
                  <a:pt x="3417676" y="44722"/>
                </a:lnTo>
                <a:cubicBezTo>
                  <a:pt x="4337862" y="881068"/>
                  <a:pt x="4915567" y="2087568"/>
                  <a:pt x="4915567" y="3428999"/>
                </a:cubicBezTo>
                <a:cubicBezTo>
                  <a:pt x="4915567" y="4770430"/>
                  <a:pt x="4337862" y="5976930"/>
                  <a:pt x="3417676" y="6813277"/>
                </a:cubicBezTo>
                <a:lnTo>
                  <a:pt x="3366054" y="6857993"/>
                </a:lnTo>
                <a:lnTo>
                  <a:pt x="3356517" y="6857993"/>
                </a:lnTo>
                <a:lnTo>
                  <a:pt x="3356517" y="6858000"/>
                </a:lnTo>
                <a:lnTo>
                  <a:pt x="0" y="6858000"/>
                </a:lnTo>
                <a:close/>
              </a:path>
            </a:pathLst>
          </a:custGeom>
          <a:solidFill>
            <a:schemeClr val="accent3">
              <a:lumMod val="20000"/>
              <a:lumOff val="80000"/>
            </a:schemeClr>
          </a:solidFill>
        </p:spPr>
        <p:txBody>
          <a:bodyPr wrap="square" anchor="ctr">
            <a:noAutofit/>
          </a:bodyPr>
          <a:lstStyle>
            <a:lvl1pPr marL="0" indent="0" algn="ctr">
              <a:buNone/>
              <a:defRPr sz="1200"/>
            </a:lvl1pPr>
          </a:lstStyle>
          <a:p>
            <a:endParaRPr lang="en-US" dirty="0"/>
          </a:p>
        </p:txBody>
      </p:sp>
      <p:sp>
        <p:nvSpPr>
          <p:cNvPr id="12" name="Text Placeholder 2">
            <a:extLst>
              <a:ext uri="{FF2B5EF4-FFF2-40B4-BE49-F238E27FC236}">
                <a16:creationId xmlns:a16="http://schemas.microsoft.com/office/drawing/2014/main" id="{7AA3EFFA-68D7-3452-5BF4-CB2A73A39B94}"/>
              </a:ext>
            </a:extLst>
          </p:cNvPr>
          <p:cNvSpPr>
            <a:spLocks noGrp="1"/>
          </p:cNvSpPr>
          <p:nvPr>
            <p:ph type="body" idx="15" hasCustomPrompt="1"/>
          </p:nvPr>
        </p:nvSpPr>
        <p:spPr>
          <a:xfrm>
            <a:off x="5645103" y="3530503"/>
            <a:ext cx="5226947" cy="1886323"/>
          </a:xfrm>
        </p:spPr>
        <p:txBody>
          <a:bodyPr anchor="t">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Bio</a:t>
            </a:r>
          </a:p>
        </p:txBody>
      </p:sp>
    </p:spTree>
    <p:extLst>
      <p:ext uri="{BB962C8B-B14F-4D97-AF65-F5344CB8AC3E}">
        <p14:creationId xmlns:p14="http://schemas.microsoft.com/office/powerpoint/2010/main" val="15179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53DD85A-A9F7-C5DA-F5A2-39B6B131CD1B}"/>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15" name="Chart Placeholder 14">
            <a:extLst>
              <a:ext uri="{FF2B5EF4-FFF2-40B4-BE49-F238E27FC236}">
                <a16:creationId xmlns:a16="http://schemas.microsoft.com/office/drawing/2014/main" id="{B321D617-1E76-7179-1406-BDAC07643341}"/>
              </a:ext>
            </a:extLst>
          </p:cNvPr>
          <p:cNvSpPr>
            <a:spLocks noGrp="1"/>
          </p:cNvSpPr>
          <p:nvPr>
            <p:ph type="chart" sz="quarter" idx="13"/>
          </p:nvPr>
        </p:nvSpPr>
        <p:spPr>
          <a:xfrm>
            <a:off x="493859" y="1690999"/>
            <a:ext cx="11202841" cy="4481201"/>
          </a:xfrm>
        </p:spPr>
        <p:txBody>
          <a:bodyPr anchor="ctr"/>
          <a:lstStyle>
            <a:lvl1pPr marL="0" indent="0" algn="ctr">
              <a:buNone/>
              <a:defRPr/>
            </a:lvl1pPr>
          </a:lstStyle>
          <a:p>
            <a:endParaRPr lang="en-US" dirty="0"/>
          </a:p>
        </p:txBody>
      </p:sp>
      <p:sp>
        <p:nvSpPr>
          <p:cNvPr id="24" name="Title 1">
            <a:extLst>
              <a:ext uri="{FF2B5EF4-FFF2-40B4-BE49-F238E27FC236}">
                <a16:creationId xmlns:a16="http://schemas.microsoft.com/office/drawing/2014/main" id="{E399EF02-09B9-CF9E-D547-93C3C0B264C2}"/>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D74E4AD-EEE5-6EC5-A139-C2AE98FF21B1}"/>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619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able">
    <p:spTree>
      <p:nvGrpSpPr>
        <p:cNvPr id="1" name=""/>
        <p:cNvGrpSpPr/>
        <p:nvPr/>
      </p:nvGrpSpPr>
      <p:grpSpPr>
        <a:xfrm>
          <a:off x="0" y="0"/>
          <a:ext cx="0" cy="0"/>
          <a:chOff x="0" y="0"/>
          <a:chExt cx="0" cy="0"/>
        </a:xfrm>
      </p:grpSpPr>
      <p:sp>
        <p:nvSpPr>
          <p:cNvPr id="16" name="Table Placeholder 15">
            <a:extLst>
              <a:ext uri="{FF2B5EF4-FFF2-40B4-BE49-F238E27FC236}">
                <a16:creationId xmlns:a16="http://schemas.microsoft.com/office/drawing/2014/main" id="{358EAB66-E412-6145-EB3B-8E4F61EA9DAB}"/>
              </a:ext>
            </a:extLst>
          </p:cNvPr>
          <p:cNvSpPr>
            <a:spLocks noGrp="1"/>
          </p:cNvSpPr>
          <p:nvPr>
            <p:ph type="tbl" sz="quarter" idx="14"/>
          </p:nvPr>
        </p:nvSpPr>
        <p:spPr>
          <a:xfrm>
            <a:off x="493859" y="1690999"/>
            <a:ext cx="11202841" cy="4481201"/>
          </a:xfrm>
        </p:spPr>
        <p:txBody>
          <a:bodyPr anchor="ctr"/>
          <a:lstStyle>
            <a:lvl1pPr marL="0" indent="0" algn="ctr">
              <a:buNone/>
              <a:defRPr/>
            </a:lvl1pPr>
          </a:lstStyle>
          <a:p>
            <a:endParaRPr lang="en-US" dirty="0"/>
          </a:p>
        </p:txBody>
      </p:sp>
      <p:sp>
        <p:nvSpPr>
          <p:cNvPr id="9" name="Slide Number Placeholder 5">
            <a:extLst>
              <a:ext uri="{FF2B5EF4-FFF2-40B4-BE49-F238E27FC236}">
                <a16:creationId xmlns:a16="http://schemas.microsoft.com/office/drawing/2014/main" id="{053DD85A-A9F7-C5DA-F5A2-39B6B131CD1B}"/>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24" name="Title 1">
            <a:extLst>
              <a:ext uri="{FF2B5EF4-FFF2-40B4-BE49-F238E27FC236}">
                <a16:creationId xmlns:a16="http://schemas.microsoft.com/office/drawing/2014/main" id="{3163137F-7467-9DB2-FDF9-71E4F4876225}"/>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54F793DD-2CA5-BFC0-F10B-95F49129642A}"/>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772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2D6F79-99E0-6DF2-7329-C4B2366E4778}"/>
              </a:ext>
            </a:extLst>
          </p:cNvPr>
          <p:cNvSpPr>
            <a:spLocks noGrp="1"/>
          </p:cNvSpPr>
          <p:nvPr>
            <p:ph idx="1"/>
          </p:nvPr>
        </p:nvSpPr>
        <p:spPr>
          <a:xfrm>
            <a:off x="493859" y="1825625"/>
            <a:ext cx="11202174" cy="4351338"/>
          </a:xfrm>
        </p:spPr>
        <p:txBody>
          <a:bodyPr numCol="2" spcCol="4572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6D0495C-3896-A908-E760-96AE4A60F0BF}"/>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10" name="Title 1">
            <a:extLst>
              <a:ext uri="{FF2B5EF4-FFF2-40B4-BE49-F238E27FC236}">
                <a16:creationId xmlns:a16="http://schemas.microsoft.com/office/drawing/2014/main" id="{80C6F6E2-4BBE-A4DF-3EED-BAE049A17480}"/>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313FD6E0-43F6-D287-2F02-6932291E0DC3}"/>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73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0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EFF68-7E18-39F1-E8F5-8C1C95C13D14}"/>
              </a:ext>
            </a:extLst>
          </p:cNvPr>
          <p:cNvSpPr>
            <a:spLocks noGrp="1"/>
          </p:cNvSpPr>
          <p:nvPr>
            <p:ph sz="half" idx="1"/>
          </p:nvPr>
        </p:nvSpPr>
        <p:spPr>
          <a:xfrm>
            <a:off x="493858" y="1825625"/>
            <a:ext cx="5540920" cy="435133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91D2A8-1256-A918-2D4B-B52359721420}"/>
              </a:ext>
            </a:extLst>
          </p:cNvPr>
          <p:cNvSpPr>
            <a:spLocks noGrp="1"/>
          </p:cNvSpPr>
          <p:nvPr>
            <p:ph sz="half" idx="2"/>
          </p:nvPr>
        </p:nvSpPr>
        <p:spPr>
          <a:xfrm>
            <a:off x="6157224" y="1825625"/>
            <a:ext cx="5540920" cy="435133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B48384F-822B-F498-3197-510694971B58}"/>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12" name="Title 1">
            <a:extLst>
              <a:ext uri="{FF2B5EF4-FFF2-40B4-BE49-F238E27FC236}">
                <a16:creationId xmlns:a16="http://schemas.microsoft.com/office/drawing/2014/main" id="{1EF85DEE-6EB8-7E66-C4D5-23EF041C5C64}"/>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4F3ED6F6-B55A-F56C-0693-D272414DA351}"/>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132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 0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A0A4B1-9071-ECD4-0ACC-BC51C0479D17}"/>
              </a:ext>
            </a:extLst>
          </p:cNvPr>
          <p:cNvSpPr>
            <a:spLocks noGrp="1"/>
          </p:cNvSpPr>
          <p:nvPr>
            <p:ph type="body" idx="1"/>
          </p:nvPr>
        </p:nvSpPr>
        <p:spPr>
          <a:xfrm>
            <a:off x="493858" y="1619838"/>
            <a:ext cx="5540920" cy="776535"/>
          </a:xfrm>
        </p:spPr>
        <p:txBody>
          <a:bodyPr anchor="b">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9CB123C9-18E9-8EF4-CDF3-9761CA8B8D80}"/>
              </a:ext>
            </a:extLst>
          </p:cNvPr>
          <p:cNvSpPr>
            <a:spLocks noGrp="1"/>
          </p:cNvSpPr>
          <p:nvPr>
            <p:ph type="body" sz="quarter" idx="3"/>
          </p:nvPr>
        </p:nvSpPr>
        <p:spPr>
          <a:xfrm>
            <a:off x="6157224" y="1619838"/>
            <a:ext cx="5538808" cy="776535"/>
          </a:xfrm>
        </p:spPr>
        <p:txBody>
          <a:bodyPr anchor="b">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Slide Number Placeholder 5">
            <a:extLst>
              <a:ext uri="{FF2B5EF4-FFF2-40B4-BE49-F238E27FC236}">
                <a16:creationId xmlns:a16="http://schemas.microsoft.com/office/drawing/2014/main" id="{65F1831D-AD87-D313-E766-2C557D62CE73}"/>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15" name="Content Placeholder 2">
            <a:extLst>
              <a:ext uri="{FF2B5EF4-FFF2-40B4-BE49-F238E27FC236}">
                <a16:creationId xmlns:a16="http://schemas.microsoft.com/office/drawing/2014/main" id="{28DC4B63-07AF-719B-8BF0-DD77B669F620}"/>
              </a:ext>
            </a:extLst>
          </p:cNvPr>
          <p:cNvSpPr>
            <a:spLocks noGrp="1"/>
          </p:cNvSpPr>
          <p:nvPr>
            <p:ph sz="half" idx="13"/>
          </p:nvPr>
        </p:nvSpPr>
        <p:spPr>
          <a:xfrm>
            <a:off x="493858" y="2512979"/>
            <a:ext cx="5540920" cy="3511584"/>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603498D6-A6D9-9D45-014C-393C8FAC532C}"/>
              </a:ext>
            </a:extLst>
          </p:cNvPr>
          <p:cNvSpPr>
            <a:spLocks noGrp="1"/>
          </p:cNvSpPr>
          <p:nvPr>
            <p:ph sz="half" idx="2"/>
          </p:nvPr>
        </p:nvSpPr>
        <p:spPr>
          <a:xfrm>
            <a:off x="6157224" y="2512979"/>
            <a:ext cx="5540920" cy="3511584"/>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3F004D3-5DFA-AE24-5AAF-08D692769513}"/>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E57417B-8D2F-0B83-C0E5-6243BC5EFBC0}"/>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835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 03">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4F6F1915-E796-10ED-EDDB-5B4E89D8B1A9}"/>
              </a:ext>
            </a:extLst>
          </p:cNvPr>
          <p:cNvSpPr/>
          <p:nvPr userDrawn="1"/>
        </p:nvSpPr>
        <p:spPr>
          <a:xfrm rot="10800000">
            <a:off x="628191" y="1"/>
            <a:ext cx="10941738" cy="6857999"/>
          </a:xfrm>
          <a:custGeom>
            <a:avLst/>
            <a:gdLst>
              <a:gd name="connsiteX0" fmla="*/ 10941738 w 10941738"/>
              <a:gd name="connsiteY0" fmla="*/ 6857999 h 6857999"/>
              <a:gd name="connsiteX1" fmla="*/ 5473927 w 10941738"/>
              <a:gd name="connsiteY1" fmla="*/ 6857999 h 6857999"/>
              <a:gd name="connsiteX2" fmla="*/ 5467811 w 10941738"/>
              <a:gd name="connsiteY2" fmla="*/ 6857999 h 6857999"/>
              <a:gd name="connsiteX3" fmla="*/ 1 w 10941738"/>
              <a:gd name="connsiteY3" fmla="*/ 6857999 h 6857999"/>
              <a:gd name="connsiteX4" fmla="*/ 51629 w 10941738"/>
              <a:gd name="connsiteY4" fmla="*/ 6813277 h 6857999"/>
              <a:gd name="connsiteX5" fmla="*/ 1549520 w 10941738"/>
              <a:gd name="connsiteY5" fmla="*/ 3429000 h 6857999"/>
              <a:gd name="connsiteX6" fmla="*/ 51629 w 10941738"/>
              <a:gd name="connsiteY6" fmla="*/ 44722 h 6857999"/>
              <a:gd name="connsiteX7" fmla="*/ 0 w 10941738"/>
              <a:gd name="connsiteY7" fmla="*/ 0 h 6857999"/>
              <a:gd name="connsiteX8" fmla="*/ 5467811 w 10941738"/>
              <a:gd name="connsiteY8" fmla="*/ 0 h 6857999"/>
              <a:gd name="connsiteX9" fmla="*/ 5473927 w 10941738"/>
              <a:gd name="connsiteY9" fmla="*/ 0 h 6857999"/>
              <a:gd name="connsiteX10" fmla="*/ 10941737 w 10941738"/>
              <a:gd name="connsiteY10" fmla="*/ 0 h 6857999"/>
              <a:gd name="connsiteX11" fmla="*/ 10890109 w 10941738"/>
              <a:gd name="connsiteY11" fmla="*/ 44722 h 6857999"/>
              <a:gd name="connsiteX12" fmla="*/ 9392218 w 10941738"/>
              <a:gd name="connsiteY12" fmla="*/ 3428999 h 6857999"/>
              <a:gd name="connsiteX13" fmla="*/ 10890109 w 10941738"/>
              <a:gd name="connsiteY13" fmla="*/ 681327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41738" h="6857999">
                <a:moveTo>
                  <a:pt x="10941738" y="6857999"/>
                </a:moveTo>
                <a:lnTo>
                  <a:pt x="5473927" y="6857999"/>
                </a:lnTo>
                <a:lnTo>
                  <a:pt x="5467811" y="6857999"/>
                </a:lnTo>
                <a:lnTo>
                  <a:pt x="1" y="6857999"/>
                </a:lnTo>
                <a:lnTo>
                  <a:pt x="51629" y="6813277"/>
                </a:lnTo>
                <a:cubicBezTo>
                  <a:pt x="971815" y="5976931"/>
                  <a:pt x="1549520" y="4770431"/>
                  <a:pt x="1549520" y="3429000"/>
                </a:cubicBezTo>
                <a:cubicBezTo>
                  <a:pt x="1549520" y="2087569"/>
                  <a:pt x="971815" y="881069"/>
                  <a:pt x="51629" y="44722"/>
                </a:cubicBezTo>
                <a:lnTo>
                  <a:pt x="0" y="0"/>
                </a:lnTo>
                <a:lnTo>
                  <a:pt x="5467811" y="0"/>
                </a:lnTo>
                <a:lnTo>
                  <a:pt x="5473927" y="0"/>
                </a:lnTo>
                <a:lnTo>
                  <a:pt x="10941737" y="0"/>
                </a:lnTo>
                <a:lnTo>
                  <a:pt x="10890109" y="44722"/>
                </a:lnTo>
                <a:cubicBezTo>
                  <a:pt x="9969923" y="881068"/>
                  <a:pt x="9392218" y="2087568"/>
                  <a:pt x="9392218" y="3428999"/>
                </a:cubicBezTo>
                <a:cubicBezTo>
                  <a:pt x="9392218" y="4770430"/>
                  <a:pt x="9969923" y="5976930"/>
                  <a:pt x="10890109" y="68132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444C777F-D545-B64F-C80A-8099B3FA612B}"/>
              </a:ext>
            </a:extLst>
          </p:cNvPr>
          <p:cNvSpPr/>
          <p:nvPr userDrawn="1"/>
        </p:nvSpPr>
        <p:spPr>
          <a:xfrm>
            <a:off x="-1" y="1427767"/>
            <a:ext cx="5835909" cy="4620896"/>
          </a:xfrm>
          <a:prstGeom prst="rect">
            <a:avLst/>
          </a:prstGeom>
          <a:solidFill>
            <a:schemeClr val="bg1"/>
          </a:solidFill>
          <a:ln>
            <a:noFill/>
          </a:ln>
          <a:effectLst>
            <a:outerShdw blurRad="106559"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FCA0A4B1-9071-ECD4-0ACC-BC51C0479D17}"/>
              </a:ext>
            </a:extLst>
          </p:cNvPr>
          <p:cNvSpPr>
            <a:spLocks noGrp="1"/>
          </p:cNvSpPr>
          <p:nvPr>
            <p:ph type="body" idx="1"/>
          </p:nvPr>
        </p:nvSpPr>
        <p:spPr>
          <a:xfrm>
            <a:off x="2554188" y="1700463"/>
            <a:ext cx="3137983" cy="651306"/>
          </a:xfrm>
        </p:spPr>
        <p:txBody>
          <a:bodyPr anchor="b">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Slide Number Placeholder 5">
            <a:extLst>
              <a:ext uri="{FF2B5EF4-FFF2-40B4-BE49-F238E27FC236}">
                <a16:creationId xmlns:a16="http://schemas.microsoft.com/office/drawing/2014/main" id="{65F1831D-AD87-D313-E766-2C557D62CE73}"/>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15" name="Content Placeholder 2">
            <a:extLst>
              <a:ext uri="{FF2B5EF4-FFF2-40B4-BE49-F238E27FC236}">
                <a16:creationId xmlns:a16="http://schemas.microsoft.com/office/drawing/2014/main" id="{28DC4B63-07AF-719B-8BF0-DD77B669F620}"/>
              </a:ext>
            </a:extLst>
          </p:cNvPr>
          <p:cNvSpPr>
            <a:spLocks noGrp="1"/>
          </p:cNvSpPr>
          <p:nvPr>
            <p:ph sz="half" idx="13"/>
          </p:nvPr>
        </p:nvSpPr>
        <p:spPr>
          <a:xfrm>
            <a:off x="2552209" y="2512979"/>
            <a:ext cx="3137983" cy="3374474"/>
          </a:xfrm>
        </p:spPr>
        <p:txBody>
          <a:bodyPr tIns="91440" rIns="182880" bIns="9144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534457CE-4668-7A0D-E5AD-B5D41398EB1B}"/>
              </a:ext>
            </a:extLst>
          </p:cNvPr>
          <p:cNvSpPr>
            <a:spLocks noGrp="1"/>
          </p:cNvSpPr>
          <p:nvPr>
            <p:ph type="title"/>
          </p:nvPr>
        </p:nvSpPr>
        <p:spPr>
          <a:xfrm>
            <a:off x="493859" y="365125"/>
            <a:ext cx="11202174" cy="683827"/>
          </a:xfrm>
        </p:spPr>
        <p:txBody>
          <a:bodyPr/>
          <a:lstStyle>
            <a:lvl1pPr algn="ctr">
              <a:defRPr>
                <a:solidFill>
                  <a:schemeClr val="tx2"/>
                </a:solidFill>
              </a:defRPr>
            </a:lvl1pPr>
          </a:lstStyle>
          <a:p>
            <a:r>
              <a:rPr lang="en-US"/>
              <a:t>Click to edit Master title style</a:t>
            </a:r>
          </a:p>
        </p:txBody>
      </p:sp>
      <p:sp>
        <p:nvSpPr>
          <p:cNvPr id="21" name="Rectangle 20">
            <a:extLst>
              <a:ext uri="{FF2B5EF4-FFF2-40B4-BE49-F238E27FC236}">
                <a16:creationId xmlns:a16="http://schemas.microsoft.com/office/drawing/2014/main" id="{0A0D89F1-D110-A5D9-BB33-0F27D2CF53B0}"/>
              </a:ext>
            </a:extLst>
          </p:cNvPr>
          <p:cNvSpPr/>
          <p:nvPr userDrawn="1"/>
        </p:nvSpPr>
        <p:spPr>
          <a:xfrm>
            <a:off x="6336630" y="1427766"/>
            <a:ext cx="5835909" cy="4620896"/>
          </a:xfrm>
          <a:prstGeom prst="rect">
            <a:avLst/>
          </a:prstGeom>
          <a:solidFill>
            <a:schemeClr val="bg1"/>
          </a:solidFill>
          <a:ln>
            <a:noFill/>
          </a:ln>
          <a:effectLst>
            <a:outerShdw blurRad="106559"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2">
            <a:extLst>
              <a:ext uri="{FF2B5EF4-FFF2-40B4-BE49-F238E27FC236}">
                <a16:creationId xmlns:a16="http://schemas.microsoft.com/office/drawing/2014/main" id="{C34B15FC-03A0-2BAE-8A96-69DADDE988F3}"/>
              </a:ext>
            </a:extLst>
          </p:cNvPr>
          <p:cNvSpPr>
            <a:spLocks noGrp="1"/>
          </p:cNvSpPr>
          <p:nvPr>
            <p:ph type="body" idx="17"/>
          </p:nvPr>
        </p:nvSpPr>
        <p:spPr>
          <a:xfrm>
            <a:off x="6470137" y="1700462"/>
            <a:ext cx="3137983" cy="651306"/>
          </a:xfrm>
        </p:spPr>
        <p:txBody>
          <a:bodyPr anchor="b">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2">
            <a:extLst>
              <a:ext uri="{FF2B5EF4-FFF2-40B4-BE49-F238E27FC236}">
                <a16:creationId xmlns:a16="http://schemas.microsoft.com/office/drawing/2014/main" id="{2960940F-76D7-B4A7-6D5C-DD8EF016DBFF}"/>
              </a:ext>
            </a:extLst>
          </p:cNvPr>
          <p:cNvSpPr>
            <a:spLocks noGrp="1"/>
          </p:cNvSpPr>
          <p:nvPr>
            <p:ph sz="half" idx="18"/>
          </p:nvPr>
        </p:nvSpPr>
        <p:spPr>
          <a:xfrm>
            <a:off x="6468158" y="2512978"/>
            <a:ext cx="3137983" cy="3374474"/>
          </a:xfrm>
        </p:spPr>
        <p:txBody>
          <a:bodyPr tIns="91440" rIns="182880" bIns="9144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D38270FF-3FDC-B616-169E-DA1F1C71B1C0}"/>
              </a:ext>
            </a:extLst>
          </p:cNvPr>
          <p:cNvSpPr>
            <a:spLocks noGrp="1"/>
          </p:cNvSpPr>
          <p:nvPr>
            <p:ph type="pic" sz="quarter" idx="19"/>
          </p:nvPr>
        </p:nvSpPr>
        <p:spPr>
          <a:xfrm>
            <a:off x="1" y="1427163"/>
            <a:ext cx="2171591" cy="4621212"/>
          </a:xfrm>
          <a:custGeom>
            <a:avLst/>
            <a:gdLst>
              <a:gd name="connsiteX0" fmla="*/ 0 w 2171591"/>
              <a:gd name="connsiteY0" fmla="*/ 0 h 4621212"/>
              <a:gd name="connsiteX1" fmla="*/ 1705656 w 2171591"/>
              <a:gd name="connsiteY1" fmla="*/ 0 h 4621212"/>
              <a:gd name="connsiteX2" fmla="*/ 1767716 w 2171591"/>
              <a:gd name="connsiteY2" fmla="*/ 120293 h 4621212"/>
              <a:gd name="connsiteX3" fmla="*/ 2171591 w 2171591"/>
              <a:gd name="connsiteY3" fmla="*/ 2001838 h 4621212"/>
              <a:gd name="connsiteX4" fmla="*/ 1552021 w 2171591"/>
              <a:gd name="connsiteY4" fmla="*/ 4301472 h 4621212"/>
              <a:gd name="connsiteX5" fmla="*/ 1342969 w 2171591"/>
              <a:gd name="connsiteY5" fmla="*/ 4621212 h 4621212"/>
              <a:gd name="connsiteX6" fmla="*/ 0 w 2171591"/>
              <a:gd name="connsiteY6" fmla="*/ 4621212 h 46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591" h="4621212">
                <a:moveTo>
                  <a:pt x="0" y="0"/>
                </a:moveTo>
                <a:lnTo>
                  <a:pt x="1705656" y="0"/>
                </a:lnTo>
                <a:lnTo>
                  <a:pt x="1767716" y="120293"/>
                </a:lnTo>
                <a:cubicBezTo>
                  <a:pt x="2027165" y="694140"/>
                  <a:pt x="2171591" y="1331123"/>
                  <a:pt x="2171591" y="2001838"/>
                </a:cubicBezTo>
                <a:cubicBezTo>
                  <a:pt x="2171591" y="2840233"/>
                  <a:pt x="1945925" y="3625920"/>
                  <a:pt x="1552021" y="4301472"/>
                </a:cubicBezTo>
                <a:lnTo>
                  <a:pt x="1342969" y="4621212"/>
                </a:lnTo>
                <a:lnTo>
                  <a:pt x="0" y="4621212"/>
                </a:lnTo>
                <a:close/>
              </a:path>
            </a:pathLst>
          </a:custGeom>
          <a:solidFill>
            <a:schemeClr val="accent3">
              <a:lumMod val="20000"/>
              <a:lumOff val="80000"/>
            </a:schemeClr>
          </a:solidFill>
        </p:spPr>
        <p:txBody>
          <a:bodyPr wrap="square" anchor="ctr">
            <a:noAutofit/>
          </a:bodyPr>
          <a:lstStyle>
            <a:lvl1pPr marL="0" indent="0" algn="ctr">
              <a:buNone/>
              <a:defRPr/>
            </a:lvl1pPr>
          </a:lstStyle>
          <a:p>
            <a:endParaRPr lang="en-US" dirty="0"/>
          </a:p>
        </p:txBody>
      </p:sp>
      <p:sp>
        <p:nvSpPr>
          <p:cNvPr id="43" name="Picture Placeholder 42">
            <a:extLst>
              <a:ext uri="{FF2B5EF4-FFF2-40B4-BE49-F238E27FC236}">
                <a16:creationId xmlns:a16="http://schemas.microsoft.com/office/drawing/2014/main" id="{2AEAA1D6-405E-6B24-6E2E-2FD7D9D5AFA9}"/>
              </a:ext>
            </a:extLst>
          </p:cNvPr>
          <p:cNvSpPr>
            <a:spLocks noGrp="1"/>
          </p:cNvSpPr>
          <p:nvPr>
            <p:ph type="pic" sz="quarter" idx="20"/>
          </p:nvPr>
        </p:nvSpPr>
        <p:spPr>
          <a:xfrm flipH="1">
            <a:off x="10000946" y="1427163"/>
            <a:ext cx="2171591" cy="4621212"/>
          </a:xfrm>
          <a:custGeom>
            <a:avLst/>
            <a:gdLst>
              <a:gd name="connsiteX0" fmla="*/ 0 w 2171591"/>
              <a:gd name="connsiteY0" fmla="*/ 0 h 4621212"/>
              <a:gd name="connsiteX1" fmla="*/ 1705656 w 2171591"/>
              <a:gd name="connsiteY1" fmla="*/ 0 h 4621212"/>
              <a:gd name="connsiteX2" fmla="*/ 1767716 w 2171591"/>
              <a:gd name="connsiteY2" fmla="*/ 120293 h 4621212"/>
              <a:gd name="connsiteX3" fmla="*/ 2171591 w 2171591"/>
              <a:gd name="connsiteY3" fmla="*/ 2001838 h 4621212"/>
              <a:gd name="connsiteX4" fmla="*/ 1552021 w 2171591"/>
              <a:gd name="connsiteY4" fmla="*/ 4301472 h 4621212"/>
              <a:gd name="connsiteX5" fmla="*/ 1342969 w 2171591"/>
              <a:gd name="connsiteY5" fmla="*/ 4621212 h 4621212"/>
              <a:gd name="connsiteX6" fmla="*/ 0 w 2171591"/>
              <a:gd name="connsiteY6" fmla="*/ 4621212 h 46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591" h="4621212">
                <a:moveTo>
                  <a:pt x="0" y="0"/>
                </a:moveTo>
                <a:lnTo>
                  <a:pt x="1705656" y="0"/>
                </a:lnTo>
                <a:lnTo>
                  <a:pt x="1767716" y="120293"/>
                </a:lnTo>
                <a:cubicBezTo>
                  <a:pt x="2027165" y="694140"/>
                  <a:pt x="2171591" y="1331123"/>
                  <a:pt x="2171591" y="2001838"/>
                </a:cubicBezTo>
                <a:cubicBezTo>
                  <a:pt x="2171591" y="2840233"/>
                  <a:pt x="1945925" y="3625920"/>
                  <a:pt x="1552021" y="4301472"/>
                </a:cubicBezTo>
                <a:lnTo>
                  <a:pt x="1342969" y="4621212"/>
                </a:lnTo>
                <a:lnTo>
                  <a:pt x="0" y="4621212"/>
                </a:lnTo>
                <a:close/>
              </a:path>
            </a:pathLst>
          </a:custGeom>
          <a:solidFill>
            <a:schemeClr val="accent3">
              <a:lumMod val="20000"/>
              <a:lumOff val="80000"/>
            </a:schemeClr>
          </a:solidFill>
        </p:spPr>
        <p:txBody>
          <a:bodyPr wrap="square" anchor="ctr">
            <a:noAutofit/>
          </a:bodyPr>
          <a:lstStyle>
            <a:lvl1pPr marL="0" indent="0" algn="ctr">
              <a:buNone/>
              <a:defRPr/>
            </a:lvl1pPr>
          </a:lstStyle>
          <a:p>
            <a:endParaRPr lang="en-US" dirty="0"/>
          </a:p>
        </p:txBody>
      </p:sp>
      <p:pic>
        <p:nvPicPr>
          <p:cNvPr id="44" name="Picture 43" descr="A picture containing text, sign, clipart&#10;&#10;Description automatically generated">
            <a:extLst>
              <a:ext uri="{FF2B5EF4-FFF2-40B4-BE49-F238E27FC236}">
                <a16:creationId xmlns:a16="http://schemas.microsoft.com/office/drawing/2014/main" id="{8ED0C5C7-9C47-3BAE-CCF0-4E6A4A4FED6A}"/>
              </a:ext>
            </a:extLst>
          </p:cNvPr>
          <p:cNvPicPr>
            <a:picLocks noChangeAspect="1"/>
          </p:cNvPicPr>
          <p:nvPr userDrawn="1"/>
        </p:nvPicPr>
        <p:blipFill>
          <a:blip r:embed="rId2"/>
          <a:stretch>
            <a:fillRect/>
          </a:stretch>
        </p:blipFill>
        <p:spPr>
          <a:xfrm>
            <a:off x="10619875" y="381167"/>
            <a:ext cx="1172130" cy="327627"/>
          </a:xfrm>
          <a:prstGeom prst="rect">
            <a:avLst/>
          </a:prstGeom>
        </p:spPr>
      </p:pic>
    </p:spTree>
    <p:extLst>
      <p:ext uri="{BB962C8B-B14F-4D97-AF65-F5344CB8AC3E}">
        <p14:creationId xmlns:p14="http://schemas.microsoft.com/office/powerpoint/2010/main" val="341978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01 Photo">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3CCFA6-3B10-19C8-83F4-904DAE95D725}"/>
              </a:ext>
            </a:extLst>
          </p:cNvPr>
          <p:cNvCxnSpPr>
            <a:cxnSpLocks/>
          </p:cNvCxnSpPr>
          <p:nvPr userDrawn="1"/>
        </p:nvCxnSpPr>
        <p:spPr>
          <a:xfrm>
            <a:off x="493861" y="1282108"/>
            <a:ext cx="11698139"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ext, sign, clipart&#10;&#10;Description automatically generated">
            <a:extLst>
              <a:ext uri="{FF2B5EF4-FFF2-40B4-BE49-F238E27FC236}">
                <a16:creationId xmlns:a16="http://schemas.microsoft.com/office/drawing/2014/main" id="{5958F4DD-BCE6-BB62-5CAE-C04FC7545C13}"/>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30" name="Title 1">
            <a:extLst>
              <a:ext uri="{FF2B5EF4-FFF2-40B4-BE49-F238E27FC236}">
                <a16:creationId xmlns:a16="http://schemas.microsoft.com/office/drawing/2014/main" id="{90202532-2A91-B8C6-E973-8E56D75E3808}"/>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accent2"/>
                </a:solidFill>
                <a:latin typeface="Bebas Neue" panose="020B0606020202050201" pitchFamily="34" charset="77"/>
              </a:defRPr>
            </a:lvl1pPr>
          </a:lstStyle>
          <a:p>
            <a:r>
              <a:rPr lang="en-US"/>
              <a:t>Click to edit</a:t>
            </a:r>
          </a:p>
        </p:txBody>
      </p:sp>
      <p:sp>
        <p:nvSpPr>
          <p:cNvPr id="31" name="Text Placeholder 29">
            <a:extLst>
              <a:ext uri="{FF2B5EF4-FFF2-40B4-BE49-F238E27FC236}">
                <a16:creationId xmlns:a16="http://schemas.microsoft.com/office/drawing/2014/main" id="{97AA2D4C-44E8-B224-A620-1FBD7412E21E}"/>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accent2"/>
                </a:solidFill>
                <a:latin typeface="Poppins" pitchFamily="2" charset="77"/>
                <a:cs typeface="Poppins" pitchFamily="2" charset="77"/>
              </a:defRPr>
            </a:lvl1pPr>
            <a:lvl2pPr>
              <a:buNone/>
              <a:defRPr/>
            </a:lvl2pPr>
          </a:lstStyle>
          <a:p>
            <a:pPr lvl="0"/>
            <a:r>
              <a:rPr lang="en-US"/>
              <a:t>Subhead – Click to edit</a:t>
            </a:r>
          </a:p>
        </p:txBody>
      </p:sp>
      <p:sp>
        <p:nvSpPr>
          <p:cNvPr id="2" name="Picture Placeholder 1">
            <a:extLst>
              <a:ext uri="{FF2B5EF4-FFF2-40B4-BE49-F238E27FC236}">
                <a16:creationId xmlns:a16="http://schemas.microsoft.com/office/drawing/2014/main" id="{7FE41E2F-7EA6-B7A1-B972-38F1D292C7D9}"/>
              </a:ext>
            </a:extLst>
          </p:cNvPr>
          <p:cNvSpPr>
            <a:spLocks noGrp="1"/>
          </p:cNvSpPr>
          <p:nvPr>
            <p:ph type="pic" sz="quarter" idx="12"/>
          </p:nvPr>
        </p:nvSpPr>
        <p:spPr>
          <a:xfrm>
            <a:off x="8229599" y="0"/>
            <a:ext cx="3962401" cy="6858000"/>
          </a:xfrm>
          <a:custGeom>
            <a:avLst/>
            <a:gdLst>
              <a:gd name="connsiteX0" fmla="*/ 495512 w 3962401"/>
              <a:gd name="connsiteY0" fmla="*/ 1369832 h 6858000"/>
              <a:gd name="connsiteX1" fmla="*/ 3962401 w 3962401"/>
              <a:gd name="connsiteY1" fmla="*/ 1369832 h 6858000"/>
              <a:gd name="connsiteX2" fmla="*/ 3962401 w 3962401"/>
              <a:gd name="connsiteY2" fmla="*/ 6858000 h 6858000"/>
              <a:gd name="connsiteX3" fmla="*/ 1537489 w 3962401"/>
              <a:gd name="connsiteY3" fmla="*/ 6858000 h 6858000"/>
              <a:gd name="connsiteX4" fmla="*/ 1537489 w 3962401"/>
              <a:gd name="connsiteY4" fmla="*/ 6857999 h 6858000"/>
              <a:gd name="connsiteX5" fmla="*/ 1549519 w 3962401"/>
              <a:gd name="connsiteY5" fmla="*/ 6857999 h 6858000"/>
              <a:gd name="connsiteX6" fmla="*/ 1537489 w 3962401"/>
              <a:gd name="connsiteY6" fmla="*/ 6847578 h 6858000"/>
              <a:gd name="connsiteX7" fmla="*/ 1537489 w 3962401"/>
              <a:gd name="connsiteY7" fmla="*/ 6845968 h 6858000"/>
              <a:gd name="connsiteX8" fmla="*/ 1535630 w 3962401"/>
              <a:gd name="connsiteY8" fmla="*/ 6845968 h 6858000"/>
              <a:gd name="connsiteX9" fmla="*/ 1497891 w 3962401"/>
              <a:gd name="connsiteY9" fmla="*/ 6813277 h 6858000"/>
              <a:gd name="connsiteX10" fmla="*/ 0 w 3962401"/>
              <a:gd name="connsiteY10" fmla="*/ 3429000 h 6858000"/>
              <a:gd name="connsiteX11" fmla="*/ 403876 w 3962401"/>
              <a:gd name="connsiteY11" fmla="*/ 1547455 h 6858000"/>
              <a:gd name="connsiteX12" fmla="*/ 1549520 w 3962401"/>
              <a:gd name="connsiteY12" fmla="*/ 0 h 6858000"/>
              <a:gd name="connsiteX13" fmla="*/ 3962401 w 3962401"/>
              <a:gd name="connsiteY13" fmla="*/ 0 h 6858000"/>
              <a:gd name="connsiteX14" fmla="*/ 3962401 w 3962401"/>
              <a:gd name="connsiteY14" fmla="*/ 1196096 h 6858000"/>
              <a:gd name="connsiteX15" fmla="*/ 585144 w 3962401"/>
              <a:gd name="connsiteY15" fmla="*/ 1196096 h 6858000"/>
              <a:gd name="connsiteX16" fmla="*/ 619570 w 3962401"/>
              <a:gd name="connsiteY16" fmla="*/ 1129367 h 6858000"/>
              <a:gd name="connsiteX17" fmla="*/ 1497891 w 3962401"/>
              <a:gd name="connsiteY17" fmla="*/ 4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1" h="6858000">
                <a:moveTo>
                  <a:pt x="495512" y="1369832"/>
                </a:moveTo>
                <a:lnTo>
                  <a:pt x="3962401" y="1369832"/>
                </a:lnTo>
                <a:lnTo>
                  <a:pt x="3962401" y="6858000"/>
                </a:lnTo>
                <a:lnTo>
                  <a:pt x="1537489" y="6858000"/>
                </a:lnTo>
                <a:lnTo>
                  <a:pt x="1537489" y="6857999"/>
                </a:lnTo>
                <a:lnTo>
                  <a:pt x="1549519" y="6857999"/>
                </a:lnTo>
                <a:lnTo>
                  <a:pt x="1537489" y="6847578"/>
                </a:lnTo>
                <a:lnTo>
                  <a:pt x="1537489" y="6845968"/>
                </a:lnTo>
                <a:lnTo>
                  <a:pt x="1535630" y="6845968"/>
                </a:lnTo>
                <a:lnTo>
                  <a:pt x="1497891" y="6813277"/>
                </a:lnTo>
                <a:cubicBezTo>
                  <a:pt x="577705" y="5976931"/>
                  <a:pt x="0" y="4770431"/>
                  <a:pt x="0" y="3429000"/>
                </a:cubicBezTo>
                <a:cubicBezTo>
                  <a:pt x="0" y="2758285"/>
                  <a:pt x="144426" y="2121302"/>
                  <a:pt x="403876" y="1547455"/>
                </a:cubicBezTo>
                <a:close/>
                <a:moveTo>
                  <a:pt x="1549520" y="0"/>
                </a:moveTo>
                <a:lnTo>
                  <a:pt x="3962401" y="0"/>
                </a:lnTo>
                <a:lnTo>
                  <a:pt x="3962401" y="1196096"/>
                </a:lnTo>
                <a:lnTo>
                  <a:pt x="585144" y="1196096"/>
                </a:lnTo>
                <a:lnTo>
                  <a:pt x="619570" y="1129367"/>
                </a:lnTo>
                <a:cubicBezTo>
                  <a:pt x="855913" y="724035"/>
                  <a:pt x="1152821" y="358352"/>
                  <a:pt x="1497891" y="44722"/>
                </a:cubicBezTo>
                <a:close/>
              </a:path>
            </a:pathLst>
          </a:custGeom>
          <a:solidFill>
            <a:schemeClr val="bg2"/>
          </a:solidFill>
        </p:spPr>
        <p:txBody>
          <a:bodyPr wrap="square" anchor="ctr">
            <a:noAutofit/>
          </a:bodyPr>
          <a:lstStyle>
            <a:lvl1pPr marL="0" indent="0" algn="ctr">
              <a:buNone/>
              <a:defRPr>
                <a:solidFill>
                  <a:schemeClr val="tx1"/>
                </a:solidFill>
              </a:defRPr>
            </a:lvl1pPr>
          </a:lstStyle>
          <a:p>
            <a:endParaRPr lang="en-US" dirty="0"/>
          </a:p>
        </p:txBody>
      </p:sp>
    </p:spTree>
    <p:extLst>
      <p:ext uri="{BB962C8B-B14F-4D97-AF65-F5344CB8AC3E}">
        <p14:creationId xmlns:p14="http://schemas.microsoft.com/office/powerpoint/2010/main" val="2232825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 04">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7B2010C-F8E2-EFA4-A062-CEB923634C9A}"/>
              </a:ext>
            </a:extLst>
          </p:cNvPr>
          <p:cNvSpPr/>
          <p:nvPr userDrawn="1"/>
        </p:nvSpPr>
        <p:spPr>
          <a:xfrm>
            <a:off x="0" y="0"/>
            <a:ext cx="9779120" cy="6857999"/>
          </a:xfrm>
          <a:custGeom>
            <a:avLst/>
            <a:gdLst>
              <a:gd name="connsiteX0" fmla="*/ 0 w 9779120"/>
              <a:gd name="connsiteY0" fmla="*/ 0 h 6857999"/>
              <a:gd name="connsiteX1" fmla="*/ 9779119 w 9779120"/>
              <a:gd name="connsiteY1" fmla="*/ 0 h 6857999"/>
              <a:gd name="connsiteX2" fmla="*/ 9727491 w 9779120"/>
              <a:gd name="connsiteY2" fmla="*/ 44722 h 6857999"/>
              <a:gd name="connsiteX3" fmla="*/ 8229600 w 9779120"/>
              <a:gd name="connsiteY3" fmla="*/ 3428999 h 6857999"/>
              <a:gd name="connsiteX4" fmla="*/ 9727491 w 9779120"/>
              <a:gd name="connsiteY4" fmla="*/ 6813277 h 6857999"/>
              <a:gd name="connsiteX5" fmla="*/ 9779120 w 9779120"/>
              <a:gd name="connsiteY5" fmla="*/ 6857999 h 6857999"/>
              <a:gd name="connsiteX6" fmla="*/ 0 w 9779120"/>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120" h="6857999">
                <a:moveTo>
                  <a:pt x="0" y="0"/>
                </a:moveTo>
                <a:lnTo>
                  <a:pt x="9779119" y="0"/>
                </a:lnTo>
                <a:lnTo>
                  <a:pt x="9727491" y="44722"/>
                </a:lnTo>
                <a:cubicBezTo>
                  <a:pt x="8807305" y="881068"/>
                  <a:pt x="8229600" y="2087568"/>
                  <a:pt x="8229600" y="3428999"/>
                </a:cubicBezTo>
                <a:cubicBezTo>
                  <a:pt x="8229600" y="4770430"/>
                  <a:pt x="8807305" y="5976930"/>
                  <a:pt x="9727491" y="6813277"/>
                </a:cubicBezTo>
                <a:lnTo>
                  <a:pt x="977912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DEF6D6C0-CBAD-E1B2-1EC1-FDC098B99F53}"/>
              </a:ext>
            </a:extLst>
          </p:cNvPr>
          <p:cNvSpPr/>
          <p:nvPr userDrawn="1"/>
        </p:nvSpPr>
        <p:spPr>
          <a:xfrm>
            <a:off x="493858" y="1607138"/>
            <a:ext cx="11408581" cy="2155525"/>
          </a:xfrm>
          <a:prstGeom prst="rect">
            <a:avLst/>
          </a:prstGeom>
          <a:solidFill>
            <a:schemeClr val="bg1"/>
          </a:solidFill>
          <a:ln>
            <a:noFill/>
          </a:ln>
          <a:effectLst>
            <a:outerShdw blurRad="106559"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F3D5E31-404D-7BA1-BB15-DAA4BCB663BE}"/>
              </a:ext>
            </a:extLst>
          </p:cNvPr>
          <p:cNvSpPr/>
          <p:nvPr userDrawn="1"/>
        </p:nvSpPr>
        <p:spPr>
          <a:xfrm>
            <a:off x="493858" y="3893138"/>
            <a:ext cx="11408581" cy="2155525"/>
          </a:xfrm>
          <a:prstGeom prst="rect">
            <a:avLst/>
          </a:prstGeom>
          <a:solidFill>
            <a:schemeClr val="bg1"/>
          </a:solidFill>
          <a:ln>
            <a:noFill/>
          </a:ln>
          <a:effectLst>
            <a:outerShdw blurRad="106559"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65F1831D-AD87-D313-E766-2C557D62CE73}"/>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bg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15" name="Content Placeholder 2">
            <a:extLst>
              <a:ext uri="{FF2B5EF4-FFF2-40B4-BE49-F238E27FC236}">
                <a16:creationId xmlns:a16="http://schemas.microsoft.com/office/drawing/2014/main" id="{28DC4B63-07AF-719B-8BF0-DD77B669F620}"/>
              </a:ext>
            </a:extLst>
          </p:cNvPr>
          <p:cNvSpPr>
            <a:spLocks noGrp="1"/>
          </p:cNvSpPr>
          <p:nvPr>
            <p:ph sz="half" idx="13"/>
          </p:nvPr>
        </p:nvSpPr>
        <p:spPr>
          <a:xfrm>
            <a:off x="2941982" y="1739462"/>
            <a:ext cx="8754050" cy="1889413"/>
          </a:xfrm>
        </p:spPr>
        <p:txBody>
          <a:bodyPr anchor="ct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8546F0E2-4ED9-245F-6E6F-4FBD690D0186}"/>
              </a:ext>
            </a:extLst>
          </p:cNvPr>
          <p:cNvSpPr>
            <a:spLocks noGrp="1"/>
          </p:cNvSpPr>
          <p:nvPr>
            <p:ph type="pic" sz="quarter" idx="14"/>
          </p:nvPr>
        </p:nvSpPr>
        <p:spPr>
          <a:xfrm>
            <a:off x="28376" y="1739462"/>
            <a:ext cx="2763982" cy="1889413"/>
          </a:xfrm>
          <a:solidFill>
            <a:schemeClr val="bg2"/>
          </a:solidFill>
        </p:spPr>
        <p:txBody>
          <a:bodyPr anchor="ctr">
            <a:normAutofit/>
          </a:bodyPr>
          <a:lstStyle>
            <a:lvl1pPr marL="0" indent="0" algn="ctr">
              <a:buNone/>
              <a:defRPr sz="1200"/>
            </a:lvl1pPr>
          </a:lstStyle>
          <a:p>
            <a:endParaRPr lang="en-US" dirty="0"/>
          </a:p>
        </p:txBody>
      </p:sp>
      <p:sp>
        <p:nvSpPr>
          <p:cNvPr id="2" name="Content Placeholder 2">
            <a:extLst>
              <a:ext uri="{FF2B5EF4-FFF2-40B4-BE49-F238E27FC236}">
                <a16:creationId xmlns:a16="http://schemas.microsoft.com/office/drawing/2014/main" id="{E158619F-9312-0E28-80A1-182548D2BDA3}"/>
              </a:ext>
            </a:extLst>
          </p:cNvPr>
          <p:cNvSpPr>
            <a:spLocks noGrp="1"/>
          </p:cNvSpPr>
          <p:nvPr>
            <p:ph sz="half" idx="15"/>
          </p:nvPr>
        </p:nvSpPr>
        <p:spPr>
          <a:xfrm>
            <a:off x="2941982" y="4025462"/>
            <a:ext cx="8754050" cy="1889413"/>
          </a:xfrm>
        </p:spPr>
        <p:txBody>
          <a:bodyPr anchor="ct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6">
            <a:extLst>
              <a:ext uri="{FF2B5EF4-FFF2-40B4-BE49-F238E27FC236}">
                <a16:creationId xmlns:a16="http://schemas.microsoft.com/office/drawing/2014/main" id="{BAD26340-114E-568D-82EA-A771C7461E88}"/>
              </a:ext>
            </a:extLst>
          </p:cNvPr>
          <p:cNvSpPr>
            <a:spLocks noGrp="1"/>
          </p:cNvSpPr>
          <p:nvPr>
            <p:ph type="pic" sz="quarter" idx="16"/>
          </p:nvPr>
        </p:nvSpPr>
        <p:spPr>
          <a:xfrm>
            <a:off x="28376" y="4025462"/>
            <a:ext cx="2763982" cy="1889413"/>
          </a:xfrm>
          <a:solidFill>
            <a:schemeClr val="bg2"/>
          </a:solidFill>
        </p:spPr>
        <p:txBody>
          <a:bodyPr anchor="ctr">
            <a:normAutofit/>
          </a:bodyPr>
          <a:lstStyle>
            <a:lvl1pPr marL="0" indent="0" algn="ctr">
              <a:buNone/>
              <a:defRPr sz="1200"/>
            </a:lvl1pPr>
          </a:lstStyle>
          <a:p>
            <a:endParaRPr lang="en-US" dirty="0"/>
          </a:p>
        </p:txBody>
      </p:sp>
      <p:sp>
        <p:nvSpPr>
          <p:cNvPr id="10" name="Title 1">
            <a:extLst>
              <a:ext uri="{FF2B5EF4-FFF2-40B4-BE49-F238E27FC236}">
                <a16:creationId xmlns:a16="http://schemas.microsoft.com/office/drawing/2014/main" id="{482CDBEF-3786-59D6-EAA7-8A14824B9877}"/>
              </a:ext>
            </a:extLst>
          </p:cNvPr>
          <p:cNvSpPr>
            <a:spLocks noGrp="1"/>
          </p:cNvSpPr>
          <p:nvPr>
            <p:ph type="title"/>
          </p:nvPr>
        </p:nvSpPr>
        <p:spPr>
          <a:xfrm>
            <a:off x="493859" y="365125"/>
            <a:ext cx="11202174" cy="683827"/>
          </a:xfrm>
        </p:spPr>
        <p:txBody>
          <a:bodyPr/>
          <a:lstStyle>
            <a:lvl1pPr algn="l">
              <a:defRPr>
                <a:solidFill>
                  <a:schemeClr val="tx2"/>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CABA930-F6B5-CCD4-CCE8-F4ED21BC8772}"/>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319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53DD85A-A9F7-C5DA-F5A2-39B6B131CD1B}"/>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2" name="Title 1">
            <a:extLst>
              <a:ext uri="{FF2B5EF4-FFF2-40B4-BE49-F238E27FC236}">
                <a16:creationId xmlns:a16="http://schemas.microsoft.com/office/drawing/2014/main" id="{4EB7057B-7EAA-5E7E-70A9-178A6188E423}"/>
              </a:ext>
            </a:extLst>
          </p:cNvPr>
          <p:cNvSpPr>
            <a:spLocks noGrp="1"/>
          </p:cNvSpPr>
          <p:nvPr>
            <p:ph type="title"/>
          </p:nvPr>
        </p:nvSpPr>
        <p:spPr>
          <a:xfrm>
            <a:off x="493859" y="365125"/>
            <a:ext cx="11202174" cy="683827"/>
          </a:xfrm>
        </p:spPr>
        <p:txBody>
          <a:bodyPr/>
          <a:lstStyle>
            <a:lvl1pPr algn="l">
              <a:defRPr>
                <a:solidFill>
                  <a:schemeClr val="tx2"/>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37976A5-CF09-19B0-23D9-D40C1F54BCAC}"/>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393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0557B1-2812-483E-7E8D-03810EE5D479}"/>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Tree>
    <p:extLst>
      <p:ext uri="{BB962C8B-B14F-4D97-AF65-F5344CB8AC3E}">
        <p14:creationId xmlns:p14="http://schemas.microsoft.com/office/powerpoint/2010/main" val="2929399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2B3384-8FA6-621A-DF26-771D9CCD9BB4}"/>
              </a:ext>
            </a:extLst>
          </p:cNvPr>
          <p:cNvSpPr/>
          <p:nvPr userDrawn="1"/>
        </p:nvSpPr>
        <p:spPr>
          <a:xfrm>
            <a:off x="-2" y="0"/>
            <a:ext cx="492280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C89AB170-4090-EF13-4176-65470C2C269F}"/>
              </a:ext>
            </a:extLst>
          </p:cNvPr>
          <p:cNvCxnSpPr>
            <a:cxnSpLocks/>
          </p:cNvCxnSpPr>
          <p:nvPr userDrawn="1"/>
        </p:nvCxnSpPr>
        <p:spPr>
          <a:xfrm>
            <a:off x="493861" y="1282108"/>
            <a:ext cx="11698139" cy="0"/>
          </a:xfrm>
          <a:prstGeom prst="line">
            <a:avLst/>
          </a:prstGeom>
          <a:ln w="181229">
            <a:gradFill flip="none" rotWithShape="1">
              <a:gsLst>
                <a:gs pos="28000">
                  <a:srgbClr val="0A7178"/>
                </a:gs>
                <a:gs pos="81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sign, clipart&#10;&#10;Description automatically generated">
            <a:extLst>
              <a:ext uri="{FF2B5EF4-FFF2-40B4-BE49-F238E27FC236}">
                <a16:creationId xmlns:a16="http://schemas.microsoft.com/office/drawing/2014/main" id="{E368432C-A322-A5C0-88CE-5267B512D33D}"/>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5" name="Oval 4">
            <a:extLst>
              <a:ext uri="{FF2B5EF4-FFF2-40B4-BE49-F238E27FC236}">
                <a16:creationId xmlns:a16="http://schemas.microsoft.com/office/drawing/2014/main" id="{F062DDB2-E9BE-66F8-2D5F-7F7050182312}"/>
              </a:ext>
            </a:extLst>
          </p:cNvPr>
          <p:cNvSpPr/>
          <p:nvPr userDrawn="1"/>
        </p:nvSpPr>
        <p:spPr>
          <a:xfrm>
            <a:off x="493861" y="4926488"/>
            <a:ext cx="340820" cy="3408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BEA3BDAC-49AE-626F-DA0B-3FA7E11ECAE0}"/>
              </a:ext>
            </a:extLst>
          </p:cNvPr>
          <p:cNvSpPr>
            <a:spLocks noGrp="1"/>
          </p:cNvSpPr>
          <p:nvPr userDrawn="1">
            <p:ph type="body" sz="quarter" idx="10"/>
          </p:nvPr>
        </p:nvSpPr>
        <p:spPr>
          <a:xfrm>
            <a:off x="1010918" y="4915129"/>
            <a:ext cx="3678648" cy="363538"/>
          </a:xfrm>
        </p:spPr>
        <p:txBody>
          <a:bodyPr anchor="ctr">
            <a:normAutofit/>
          </a:bodyPr>
          <a:lstStyle>
            <a:lvl1pPr marL="0" indent="0">
              <a:lnSpc>
                <a:spcPct val="100000"/>
              </a:lnSpc>
              <a:spcBef>
                <a:spcPts val="0"/>
              </a:spcBef>
              <a:spcAft>
                <a:spcPts val="600"/>
              </a:spcAft>
              <a:buNone/>
              <a:defRPr sz="1200"/>
            </a:lvl1pPr>
          </a:lstStyle>
          <a:p>
            <a:pPr lvl="0"/>
            <a:endParaRPr lang="en-US"/>
          </a:p>
        </p:txBody>
      </p:sp>
      <p:sp>
        <p:nvSpPr>
          <p:cNvPr id="16" name="Oval 15">
            <a:extLst>
              <a:ext uri="{FF2B5EF4-FFF2-40B4-BE49-F238E27FC236}">
                <a16:creationId xmlns:a16="http://schemas.microsoft.com/office/drawing/2014/main" id="{F7DED122-78DA-09B6-B2F3-F8871F5764F2}"/>
              </a:ext>
            </a:extLst>
          </p:cNvPr>
          <p:cNvSpPr/>
          <p:nvPr userDrawn="1"/>
        </p:nvSpPr>
        <p:spPr>
          <a:xfrm>
            <a:off x="493861" y="5480306"/>
            <a:ext cx="340820" cy="3408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4">
            <a:extLst>
              <a:ext uri="{FF2B5EF4-FFF2-40B4-BE49-F238E27FC236}">
                <a16:creationId xmlns:a16="http://schemas.microsoft.com/office/drawing/2014/main" id="{4F7BE5B7-77F7-B76C-1BFC-3B53741AEF62}"/>
              </a:ext>
            </a:extLst>
          </p:cNvPr>
          <p:cNvSpPr>
            <a:spLocks noGrp="1"/>
          </p:cNvSpPr>
          <p:nvPr userDrawn="1">
            <p:ph type="body" sz="quarter" idx="11"/>
          </p:nvPr>
        </p:nvSpPr>
        <p:spPr>
          <a:xfrm>
            <a:off x="1010918" y="5471974"/>
            <a:ext cx="3678648" cy="363538"/>
          </a:xfrm>
        </p:spPr>
        <p:txBody>
          <a:bodyPr anchor="ctr">
            <a:normAutofit/>
          </a:bodyPr>
          <a:lstStyle>
            <a:lvl1pPr marL="0" indent="0">
              <a:lnSpc>
                <a:spcPct val="100000"/>
              </a:lnSpc>
              <a:spcBef>
                <a:spcPts val="0"/>
              </a:spcBef>
              <a:spcAft>
                <a:spcPts val="600"/>
              </a:spcAft>
              <a:buNone/>
              <a:defRPr sz="1200"/>
            </a:lvl1pPr>
          </a:lstStyle>
          <a:p>
            <a:pPr lvl="0"/>
            <a:endParaRPr lang="en-US"/>
          </a:p>
        </p:txBody>
      </p:sp>
      <p:sp>
        <p:nvSpPr>
          <p:cNvPr id="19" name="Oval 18">
            <a:extLst>
              <a:ext uri="{FF2B5EF4-FFF2-40B4-BE49-F238E27FC236}">
                <a16:creationId xmlns:a16="http://schemas.microsoft.com/office/drawing/2014/main" id="{B4647208-B6DB-A757-B6D5-DFB9F37DDC7E}"/>
              </a:ext>
            </a:extLst>
          </p:cNvPr>
          <p:cNvSpPr/>
          <p:nvPr userDrawn="1"/>
        </p:nvSpPr>
        <p:spPr>
          <a:xfrm>
            <a:off x="493861" y="6034125"/>
            <a:ext cx="340820" cy="3408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4">
            <a:extLst>
              <a:ext uri="{FF2B5EF4-FFF2-40B4-BE49-F238E27FC236}">
                <a16:creationId xmlns:a16="http://schemas.microsoft.com/office/drawing/2014/main" id="{A1B1BF95-4394-8695-BB0D-1D63B6EFC6CA}"/>
              </a:ext>
            </a:extLst>
          </p:cNvPr>
          <p:cNvSpPr>
            <a:spLocks noGrp="1"/>
          </p:cNvSpPr>
          <p:nvPr userDrawn="1">
            <p:ph type="body" sz="quarter" idx="12"/>
          </p:nvPr>
        </p:nvSpPr>
        <p:spPr>
          <a:xfrm>
            <a:off x="1010918" y="6022766"/>
            <a:ext cx="3678648" cy="363538"/>
          </a:xfrm>
        </p:spPr>
        <p:txBody>
          <a:bodyPr anchor="ctr">
            <a:normAutofit/>
          </a:bodyPr>
          <a:lstStyle>
            <a:lvl1pPr marL="0" indent="0">
              <a:lnSpc>
                <a:spcPct val="100000"/>
              </a:lnSpc>
              <a:spcBef>
                <a:spcPts val="0"/>
              </a:spcBef>
              <a:spcAft>
                <a:spcPts val="600"/>
              </a:spcAft>
              <a:buNone/>
              <a:defRPr sz="1200"/>
            </a:lvl1pPr>
          </a:lstStyle>
          <a:p>
            <a:pPr lvl="0"/>
            <a:endParaRPr lang="en-US"/>
          </a:p>
        </p:txBody>
      </p:sp>
      <p:sp>
        <p:nvSpPr>
          <p:cNvPr id="39" name="Picture Placeholder 38">
            <a:extLst>
              <a:ext uri="{FF2B5EF4-FFF2-40B4-BE49-F238E27FC236}">
                <a16:creationId xmlns:a16="http://schemas.microsoft.com/office/drawing/2014/main" id="{42A49950-B459-2A71-2367-E0A613981F97}"/>
              </a:ext>
            </a:extLst>
          </p:cNvPr>
          <p:cNvSpPr>
            <a:spLocks noGrp="1"/>
          </p:cNvSpPr>
          <p:nvPr userDrawn="1">
            <p:ph type="pic" sz="quarter" idx="13" hasCustomPrompt="1"/>
          </p:nvPr>
        </p:nvSpPr>
        <p:spPr>
          <a:xfrm>
            <a:off x="528310" y="4959738"/>
            <a:ext cx="274320" cy="274320"/>
          </a:xfrm>
          <a:custGeom>
            <a:avLst/>
            <a:gdLst>
              <a:gd name="connsiteX0" fmla="*/ 137160 w 274320"/>
              <a:gd name="connsiteY0" fmla="*/ 0 h 274320"/>
              <a:gd name="connsiteX1" fmla="*/ 274320 w 274320"/>
              <a:gd name="connsiteY1" fmla="*/ 137160 h 274320"/>
              <a:gd name="connsiteX2" fmla="*/ 137160 w 274320"/>
              <a:gd name="connsiteY2" fmla="*/ 274320 h 274320"/>
              <a:gd name="connsiteX3" fmla="*/ 0 w 274320"/>
              <a:gd name="connsiteY3" fmla="*/ 137160 h 274320"/>
              <a:gd name="connsiteX4" fmla="*/ 137160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37160" y="0"/>
                </a:moveTo>
                <a:cubicBezTo>
                  <a:pt x="212911" y="0"/>
                  <a:pt x="274320" y="61409"/>
                  <a:pt x="274320" y="137160"/>
                </a:cubicBezTo>
                <a:cubicBezTo>
                  <a:pt x="274320" y="212911"/>
                  <a:pt x="212911" y="274320"/>
                  <a:pt x="137160" y="274320"/>
                </a:cubicBezTo>
                <a:cubicBezTo>
                  <a:pt x="61409" y="274320"/>
                  <a:pt x="0" y="212911"/>
                  <a:pt x="0" y="137160"/>
                </a:cubicBezTo>
                <a:cubicBezTo>
                  <a:pt x="0" y="61409"/>
                  <a:pt x="61409" y="0"/>
                  <a:pt x="137160" y="0"/>
                </a:cubicBezTo>
                <a:close/>
              </a:path>
            </a:pathLst>
          </a:custGeom>
        </p:spPr>
        <p:txBody>
          <a:bodyPr wrap="square" lIns="0" tIns="0" rIns="0" bIns="0" anchor="ctr">
            <a:noAutofit/>
          </a:bodyPr>
          <a:lstStyle>
            <a:lvl1pPr marL="0" indent="0" algn="ctr">
              <a:buNone/>
              <a:defRPr sz="600"/>
            </a:lvl1pPr>
          </a:lstStyle>
          <a:p>
            <a:r>
              <a:rPr lang="en-US" dirty="0"/>
              <a:t>Icon</a:t>
            </a:r>
          </a:p>
        </p:txBody>
      </p:sp>
      <p:sp>
        <p:nvSpPr>
          <p:cNvPr id="42" name="Picture Placeholder 41">
            <a:extLst>
              <a:ext uri="{FF2B5EF4-FFF2-40B4-BE49-F238E27FC236}">
                <a16:creationId xmlns:a16="http://schemas.microsoft.com/office/drawing/2014/main" id="{DB7F8586-8863-F6C6-5561-99C168EBF4DA}"/>
              </a:ext>
            </a:extLst>
          </p:cNvPr>
          <p:cNvSpPr>
            <a:spLocks noGrp="1"/>
          </p:cNvSpPr>
          <p:nvPr userDrawn="1">
            <p:ph type="pic" sz="quarter" idx="14" hasCustomPrompt="1"/>
          </p:nvPr>
        </p:nvSpPr>
        <p:spPr>
          <a:xfrm>
            <a:off x="528310" y="5516146"/>
            <a:ext cx="274320" cy="274320"/>
          </a:xfrm>
          <a:custGeom>
            <a:avLst/>
            <a:gdLst>
              <a:gd name="connsiteX0" fmla="*/ 137160 w 274320"/>
              <a:gd name="connsiteY0" fmla="*/ 0 h 274320"/>
              <a:gd name="connsiteX1" fmla="*/ 274320 w 274320"/>
              <a:gd name="connsiteY1" fmla="*/ 137160 h 274320"/>
              <a:gd name="connsiteX2" fmla="*/ 137160 w 274320"/>
              <a:gd name="connsiteY2" fmla="*/ 274320 h 274320"/>
              <a:gd name="connsiteX3" fmla="*/ 0 w 274320"/>
              <a:gd name="connsiteY3" fmla="*/ 137160 h 274320"/>
              <a:gd name="connsiteX4" fmla="*/ 137160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37160" y="0"/>
                </a:moveTo>
                <a:cubicBezTo>
                  <a:pt x="212911" y="0"/>
                  <a:pt x="274320" y="61409"/>
                  <a:pt x="274320" y="137160"/>
                </a:cubicBezTo>
                <a:cubicBezTo>
                  <a:pt x="274320" y="212911"/>
                  <a:pt x="212911" y="274320"/>
                  <a:pt x="137160" y="274320"/>
                </a:cubicBezTo>
                <a:cubicBezTo>
                  <a:pt x="61409" y="274320"/>
                  <a:pt x="0" y="212911"/>
                  <a:pt x="0" y="137160"/>
                </a:cubicBezTo>
                <a:cubicBezTo>
                  <a:pt x="0" y="61409"/>
                  <a:pt x="61409" y="0"/>
                  <a:pt x="137160" y="0"/>
                </a:cubicBezTo>
                <a:close/>
              </a:path>
            </a:pathLst>
          </a:custGeom>
        </p:spPr>
        <p:txBody>
          <a:bodyPr wrap="square" lIns="0" tIns="0" rIns="0" bIns="0" anchor="ctr">
            <a:noAutofit/>
          </a:bodyPr>
          <a:lstStyle>
            <a:lvl1pPr marL="0" indent="0" algn="ctr">
              <a:buNone/>
              <a:defRPr sz="600"/>
            </a:lvl1pPr>
          </a:lstStyle>
          <a:p>
            <a:r>
              <a:rPr lang="en-US" dirty="0"/>
              <a:t>Icon</a:t>
            </a:r>
          </a:p>
        </p:txBody>
      </p:sp>
      <p:sp>
        <p:nvSpPr>
          <p:cNvPr id="44" name="Picture Placeholder 43">
            <a:extLst>
              <a:ext uri="{FF2B5EF4-FFF2-40B4-BE49-F238E27FC236}">
                <a16:creationId xmlns:a16="http://schemas.microsoft.com/office/drawing/2014/main" id="{A5507DB7-B020-3CFE-C3B4-A2F5FC627A2A}"/>
              </a:ext>
            </a:extLst>
          </p:cNvPr>
          <p:cNvSpPr>
            <a:spLocks noGrp="1"/>
          </p:cNvSpPr>
          <p:nvPr userDrawn="1">
            <p:ph type="pic" sz="quarter" idx="15" hasCustomPrompt="1"/>
          </p:nvPr>
        </p:nvSpPr>
        <p:spPr>
          <a:xfrm>
            <a:off x="528310" y="6062999"/>
            <a:ext cx="274320" cy="274320"/>
          </a:xfrm>
          <a:custGeom>
            <a:avLst/>
            <a:gdLst>
              <a:gd name="connsiteX0" fmla="*/ 137160 w 274320"/>
              <a:gd name="connsiteY0" fmla="*/ 0 h 274320"/>
              <a:gd name="connsiteX1" fmla="*/ 274320 w 274320"/>
              <a:gd name="connsiteY1" fmla="*/ 137160 h 274320"/>
              <a:gd name="connsiteX2" fmla="*/ 137160 w 274320"/>
              <a:gd name="connsiteY2" fmla="*/ 274320 h 274320"/>
              <a:gd name="connsiteX3" fmla="*/ 0 w 274320"/>
              <a:gd name="connsiteY3" fmla="*/ 137160 h 274320"/>
              <a:gd name="connsiteX4" fmla="*/ 137160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37160" y="0"/>
                </a:moveTo>
                <a:cubicBezTo>
                  <a:pt x="212911" y="0"/>
                  <a:pt x="274320" y="61409"/>
                  <a:pt x="274320" y="137160"/>
                </a:cubicBezTo>
                <a:cubicBezTo>
                  <a:pt x="274320" y="212911"/>
                  <a:pt x="212911" y="274320"/>
                  <a:pt x="137160" y="274320"/>
                </a:cubicBezTo>
                <a:cubicBezTo>
                  <a:pt x="61409" y="274320"/>
                  <a:pt x="0" y="212911"/>
                  <a:pt x="0" y="137160"/>
                </a:cubicBezTo>
                <a:cubicBezTo>
                  <a:pt x="0" y="61409"/>
                  <a:pt x="61409" y="0"/>
                  <a:pt x="137160" y="0"/>
                </a:cubicBezTo>
                <a:close/>
              </a:path>
            </a:pathLst>
          </a:custGeom>
        </p:spPr>
        <p:txBody>
          <a:bodyPr wrap="square" lIns="0" tIns="0" rIns="0" bIns="0" anchor="ctr">
            <a:noAutofit/>
          </a:bodyPr>
          <a:lstStyle>
            <a:lvl1pPr marL="0" indent="0" algn="ctr">
              <a:buNone/>
              <a:defRPr sz="600"/>
            </a:lvl1pPr>
          </a:lstStyle>
          <a:p>
            <a:r>
              <a:rPr lang="en-US" dirty="0"/>
              <a:t>Icon</a:t>
            </a:r>
          </a:p>
        </p:txBody>
      </p:sp>
      <p:sp>
        <p:nvSpPr>
          <p:cNvPr id="9" name="Title 1">
            <a:extLst>
              <a:ext uri="{FF2B5EF4-FFF2-40B4-BE49-F238E27FC236}">
                <a16:creationId xmlns:a16="http://schemas.microsoft.com/office/drawing/2014/main" id="{A3977AC8-E508-C0AA-41CB-2A6D65233C79}"/>
              </a:ext>
            </a:extLst>
          </p:cNvPr>
          <p:cNvSpPr txBox="1">
            <a:spLocks/>
          </p:cNvSpPr>
          <p:nvPr userDrawn="1"/>
        </p:nvSpPr>
        <p:spPr>
          <a:xfrm>
            <a:off x="5839098" y="5509951"/>
            <a:ext cx="5859042" cy="1090671"/>
          </a:xfrm>
          <a:prstGeom prst="rect">
            <a:avLst/>
          </a:prstGeom>
        </p:spPr>
        <p:txBody>
          <a:bodyPr anchor="ctr">
            <a:noAutofit/>
          </a:bodyPr>
          <a:lstStyle>
            <a:lvl1pPr algn="r" defTabSz="914400" rtl="0" eaLnBrk="1" latinLnBrk="0" hangingPunct="1">
              <a:lnSpc>
                <a:spcPct val="80000"/>
              </a:lnSpc>
              <a:spcBef>
                <a:spcPct val="0"/>
              </a:spcBef>
              <a:buNone/>
              <a:defRPr lang="en-US" sz="11500" kern="1200" spc="-100" baseline="0">
                <a:solidFill>
                  <a:schemeClr val="tx2"/>
                </a:solidFill>
                <a:latin typeface="Bebas Neue" panose="020B0606020202050201" pitchFamily="34" charset="77"/>
                <a:ea typeface="+mj-ea"/>
                <a:cs typeface="+mj-cs"/>
              </a:defRPr>
            </a:lvl1pPr>
          </a:lstStyle>
          <a:p>
            <a:r>
              <a:rPr lang="en-US" dirty="0">
                <a:solidFill>
                  <a:schemeClr val="bg1"/>
                </a:solidFill>
              </a:rPr>
              <a:t>Thank you.</a:t>
            </a:r>
          </a:p>
        </p:txBody>
      </p:sp>
    </p:spTree>
    <p:extLst>
      <p:ext uri="{BB962C8B-B14F-4D97-AF65-F5344CB8AC3E}">
        <p14:creationId xmlns:p14="http://schemas.microsoft.com/office/powerpoint/2010/main" val="365443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 01 Photo">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5004D23-5752-1996-0DFA-964A1177A0D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6919575" y="5595172"/>
            <a:ext cx="2413973" cy="1274384"/>
          </a:xfrm>
          <a:prstGeom prst="rect">
            <a:avLst/>
          </a:prstGeom>
        </p:spPr>
      </p:pic>
      <p:pic>
        <p:nvPicPr>
          <p:cNvPr id="4" name="Graphic 3">
            <a:extLst>
              <a:ext uri="{FF2B5EF4-FFF2-40B4-BE49-F238E27FC236}">
                <a16:creationId xmlns:a16="http://schemas.microsoft.com/office/drawing/2014/main" id="{1AB2169D-39D3-3F6D-C9B1-0BAA5780B9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4625" y="283880"/>
            <a:ext cx="1702023" cy="1702023"/>
          </a:xfrm>
          <a:prstGeom prst="rect">
            <a:avLst/>
          </a:prstGeom>
        </p:spPr>
      </p:pic>
      <p:pic>
        <p:nvPicPr>
          <p:cNvPr id="5" name="Graphic 4">
            <a:extLst>
              <a:ext uri="{FF2B5EF4-FFF2-40B4-BE49-F238E27FC236}">
                <a16:creationId xmlns:a16="http://schemas.microsoft.com/office/drawing/2014/main" id="{D62AF0C9-4D6B-B8C4-4774-FA2E124B93E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7989900" y="-12927"/>
            <a:ext cx="990866" cy="496161"/>
          </a:xfrm>
          <a:prstGeom prst="rect">
            <a:avLst/>
          </a:prstGeom>
        </p:spPr>
      </p:pic>
      <p:cxnSp>
        <p:nvCxnSpPr>
          <p:cNvPr id="26" name="Straight Connector 25">
            <a:extLst>
              <a:ext uri="{FF2B5EF4-FFF2-40B4-BE49-F238E27FC236}">
                <a16:creationId xmlns:a16="http://schemas.microsoft.com/office/drawing/2014/main" id="{503CCFA6-3B10-19C8-83F4-904DAE95D725}"/>
              </a:ext>
            </a:extLst>
          </p:cNvPr>
          <p:cNvCxnSpPr>
            <a:cxnSpLocks/>
          </p:cNvCxnSpPr>
          <p:nvPr userDrawn="1"/>
        </p:nvCxnSpPr>
        <p:spPr>
          <a:xfrm>
            <a:off x="493861" y="1282108"/>
            <a:ext cx="11698139"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ext, sign, clipart&#10;&#10;Description automatically generated">
            <a:extLst>
              <a:ext uri="{FF2B5EF4-FFF2-40B4-BE49-F238E27FC236}">
                <a16:creationId xmlns:a16="http://schemas.microsoft.com/office/drawing/2014/main" id="{5958F4DD-BCE6-BB62-5CAE-C04FC7545C13}"/>
              </a:ext>
            </a:extLst>
          </p:cNvPr>
          <p:cNvPicPr>
            <a:picLocks noChangeAspect="1"/>
          </p:cNvPicPr>
          <p:nvPr userDrawn="1"/>
        </p:nvPicPr>
        <p:blipFill>
          <a:blip r:embed="rId4"/>
          <a:stretch>
            <a:fillRect/>
          </a:stretch>
        </p:blipFill>
        <p:spPr>
          <a:xfrm>
            <a:off x="493861" y="639385"/>
            <a:ext cx="2615100" cy="730957"/>
          </a:xfrm>
          <a:prstGeom prst="rect">
            <a:avLst/>
          </a:prstGeom>
        </p:spPr>
      </p:pic>
      <p:sp>
        <p:nvSpPr>
          <p:cNvPr id="30" name="Title 1">
            <a:extLst>
              <a:ext uri="{FF2B5EF4-FFF2-40B4-BE49-F238E27FC236}">
                <a16:creationId xmlns:a16="http://schemas.microsoft.com/office/drawing/2014/main" id="{90202532-2A91-B8C6-E973-8E56D75E3808}"/>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accent2"/>
                </a:solidFill>
                <a:latin typeface="Bebas Neue" panose="020B0606020202050201" pitchFamily="34" charset="77"/>
              </a:defRPr>
            </a:lvl1pPr>
          </a:lstStyle>
          <a:p>
            <a:r>
              <a:rPr lang="en-US"/>
              <a:t>Click to edit</a:t>
            </a:r>
          </a:p>
        </p:txBody>
      </p:sp>
      <p:sp>
        <p:nvSpPr>
          <p:cNvPr id="31" name="Text Placeholder 29">
            <a:extLst>
              <a:ext uri="{FF2B5EF4-FFF2-40B4-BE49-F238E27FC236}">
                <a16:creationId xmlns:a16="http://schemas.microsoft.com/office/drawing/2014/main" id="{97AA2D4C-44E8-B224-A620-1FBD7412E21E}"/>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accent2"/>
                </a:solidFill>
                <a:latin typeface="Poppins" pitchFamily="2" charset="77"/>
                <a:cs typeface="Poppins" pitchFamily="2" charset="77"/>
              </a:defRPr>
            </a:lvl1pPr>
            <a:lvl2pPr>
              <a:buNone/>
              <a:defRPr/>
            </a:lvl2pPr>
          </a:lstStyle>
          <a:p>
            <a:pPr lvl="0"/>
            <a:r>
              <a:rPr lang="en-US"/>
              <a:t>Subhead – Click to edit</a:t>
            </a:r>
          </a:p>
        </p:txBody>
      </p:sp>
      <p:sp>
        <p:nvSpPr>
          <p:cNvPr id="2" name="Picture Placeholder 1">
            <a:extLst>
              <a:ext uri="{FF2B5EF4-FFF2-40B4-BE49-F238E27FC236}">
                <a16:creationId xmlns:a16="http://schemas.microsoft.com/office/drawing/2014/main" id="{7FE41E2F-7EA6-B7A1-B972-38F1D292C7D9}"/>
              </a:ext>
            </a:extLst>
          </p:cNvPr>
          <p:cNvSpPr>
            <a:spLocks noGrp="1"/>
          </p:cNvSpPr>
          <p:nvPr>
            <p:ph type="pic" sz="quarter" idx="12"/>
          </p:nvPr>
        </p:nvSpPr>
        <p:spPr>
          <a:xfrm>
            <a:off x="8229599" y="0"/>
            <a:ext cx="3962401" cy="6858000"/>
          </a:xfrm>
          <a:custGeom>
            <a:avLst/>
            <a:gdLst>
              <a:gd name="connsiteX0" fmla="*/ 495512 w 3962401"/>
              <a:gd name="connsiteY0" fmla="*/ 1369832 h 6858000"/>
              <a:gd name="connsiteX1" fmla="*/ 3962401 w 3962401"/>
              <a:gd name="connsiteY1" fmla="*/ 1369832 h 6858000"/>
              <a:gd name="connsiteX2" fmla="*/ 3962401 w 3962401"/>
              <a:gd name="connsiteY2" fmla="*/ 6858000 h 6858000"/>
              <a:gd name="connsiteX3" fmla="*/ 1537489 w 3962401"/>
              <a:gd name="connsiteY3" fmla="*/ 6858000 h 6858000"/>
              <a:gd name="connsiteX4" fmla="*/ 1537489 w 3962401"/>
              <a:gd name="connsiteY4" fmla="*/ 6857999 h 6858000"/>
              <a:gd name="connsiteX5" fmla="*/ 1549519 w 3962401"/>
              <a:gd name="connsiteY5" fmla="*/ 6857999 h 6858000"/>
              <a:gd name="connsiteX6" fmla="*/ 1537489 w 3962401"/>
              <a:gd name="connsiteY6" fmla="*/ 6847578 h 6858000"/>
              <a:gd name="connsiteX7" fmla="*/ 1537489 w 3962401"/>
              <a:gd name="connsiteY7" fmla="*/ 6845968 h 6858000"/>
              <a:gd name="connsiteX8" fmla="*/ 1535630 w 3962401"/>
              <a:gd name="connsiteY8" fmla="*/ 6845968 h 6858000"/>
              <a:gd name="connsiteX9" fmla="*/ 1497891 w 3962401"/>
              <a:gd name="connsiteY9" fmla="*/ 6813277 h 6858000"/>
              <a:gd name="connsiteX10" fmla="*/ 0 w 3962401"/>
              <a:gd name="connsiteY10" fmla="*/ 3429000 h 6858000"/>
              <a:gd name="connsiteX11" fmla="*/ 403876 w 3962401"/>
              <a:gd name="connsiteY11" fmla="*/ 1547455 h 6858000"/>
              <a:gd name="connsiteX12" fmla="*/ 1549520 w 3962401"/>
              <a:gd name="connsiteY12" fmla="*/ 0 h 6858000"/>
              <a:gd name="connsiteX13" fmla="*/ 3962401 w 3962401"/>
              <a:gd name="connsiteY13" fmla="*/ 0 h 6858000"/>
              <a:gd name="connsiteX14" fmla="*/ 3962401 w 3962401"/>
              <a:gd name="connsiteY14" fmla="*/ 1196096 h 6858000"/>
              <a:gd name="connsiteX15" fmla="*/ 585144 w 3962401"/>
              <a:gd name="connsiteY15" fmla="*/ 1196096 h 6858000"/>
              <a:gd name="connsiteX16" fmla="*/ 619570 w 3962401"/>
              <a:gd name="connsiteY16" fmla="*/ 1129367 h 6858000"/>
              <a:gd name="connsiteX17" fmla="*/ 1497891 w 3962401"/>
              <a:gd name="connsiteY17" fmla="*/ 4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1" h="6858000">
                <a:moveTo>
                  <a:pt x="495512" y="1369832"/>
                </a:moveTo>
                <a:lnTo>
                  <a:pt x="3962401" y="1369832"/>
                </a:lnTo>
                <a:lnTo>
                  <a:pt x="3962401" y="6858000"/>
                </a:lnTo>
                <a:lnTo>
                  <a:pt x="1537489" y="6858000"/>
                </a:lnTo>
                <a:lnTo>
                  <a:pt x="1537489" y="6857999"/>
                </a:lnTo>
                <a:lnTo>
                  <a:pt x="1549519" y="6857999"/>
                </a:lnTo>
                <a:lnTo>
                  <a:pt x="1537489" y="6847578"/>
                </a:lnTo>
                <a:lnTo>
                  <a:pt x="1537489" y="6845968"/>
                </a:lnTo>
                <a:lnTo>
                  <a:pt x="1535630" y="6845968"/>
                </a:lnTo>
                <a:lnTo>
                  <a:pt x="1497891" y="6813277"/>
                </a:lnTo>
                <a:cubicBezTo>
                  <a:pt x="577705" y="5976931"/>
                  <a:pt x="0" y="4770431"/>
                  <a:pt x="0" y="3429000"/>
                </a:cubicBezTo>
                <a:cubicBezTo>
                  <a:pt x="0" y="2758285"/>
                  <a:pt x="144426" y="2121302"/>
                  <a:pt x="403876" y="1547455"/>
                </a:cubicBezTo>
                <a:close/>
                <a:moveTo>
                  <a:pt x="1549520" y="0"/>
                </a:moveTo>
                <a:lnTo>
                  <a:pt x="3962401" y="0"/>
                </a:lnTo>
                <a:lnTo>
                  <a:pt x="3962401" y="1196096"/>
                </a:lnTo>
                <a:lnTo>
                  <a:pt x="585144" y="1196096"/>
                </a:lnTo>
                <a:lnTo>
                  <a:pt x="619570" y="1129367"/>
                </a:lnTo>
                <a:cubicBezTo>
                  <a:pt x="855913" y="724035"/>
                  <a:pt x="1152821" y="358352"/>
                  <a:pt x="1497891" y="44722"/>
                </a:cubicBezTo>
                <a:close/>
              </a:path>
            </a:pathLst>
          </a:custGeom>
          <a:solidFill>
            <a:schemeClr val="bg2"/>
          </a:solidFill>
        </p:spPr>
        <p:txBody>
          <a:bodyPr wrap="square" anchor="ctr">
            <a:noAutofit/>
          </a:bodyPr>
          <a:lstStyle>
            <a:lvl1pPr marL="0" indent="0" algn="ctr">
              <a:buNone/>
              <a:defRPr>
                <a:solidFill>
                  <a:schemeClr val="tx1"/>
                </a:solidFill>
              </a:defRPr>
            </a:lvl1pPr>
          </a:lstStyle>
          <a:p>
            <a:endParaRPr lang="en-US" dirty="0"/>
          </a:p>
        </p:txBody>
      </p:sp>
    </p:spTree>
    <p:extLst>
      <p:ext uri="{BB962C8B-B14F-4D97-AF65-F5344CB8AC3E}">
        <p14:creationId xmlns:p14="http://schemas.microsoft.com/office/powerpoint/2010/main" val="192211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02">
    <p:bg>
      <p:bgPr>
        <a:solidFill>
          <a:schemeClr val="tx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C7D6C73-0BB8-26F0-AB84-88774821D9CA}"/>
              </a:ext>
            </a:extLst>
          </p:cNvPr>
          <p:cNvCxnSpPr>
            <a:cxnSpLocks/>
          </p:cNvCxnSpPr>
          <p:nvPr userDrawn="1"/>
        </p:nvCxnSpPr>
        <p:spPr>
          <a:xfrm>
            <a:off x="493861" y="1282108"/>
            <a:ext cx="11698139" cy="0"/>
          </a:xfrm>
          <a:prstGeom prst="line">
            <a:avLst/>
          </a:prstGeom>
          <a:ln w="181229">
            <a:gradFill flip="none" rotWithShape="1">
              <a:gsLst>
                <a:gs pos="28000">
                  <a:srgbClr val="0A7178"/>
                </a:gs>
                <a:gs pos="81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clipart&#10;&#10;Description automatically generated">
            <a:extLst>
              <a:ext uri="{FF2B5EF4-FFF2-40B4-BE49-F238E27FC236}">
                <a16:creationId xmlns:a16="http://schemas.microsoft.com/office/drawing/2014/main" id="{76C8341A-B203-9BCA-4F67-D8C200A622B8}"/>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11" name="Title 1">
            <a:extLst>
              <a:ext uri="{FF2B5EF4-FFF2-40B4-BE49-F238E27FC236}">
                <a16:creationId xmlns:a16="http://schemas.microsoft.com/office/drawing/2014/main" id="{B6BD9F2A-4232-5B0D-A1E2-6138B8699603}"/>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bg1"/>
                </a:solidFill>
                <a:latin typeface="Bebas Neue" panose="020B0606020202050201" pitchFamily="34" charset="77"/>
              </a:defRPr>
            </a:lvl1pPr>
          </a:lstStyle>
          <a:p>
            <a:r>
              <a:rPr lang="en-US"/>
              <a:t>Click to edit</a:t>
            </a:r>
          </a:p>
        </p:txBody>
      </p:sp>
      <p:sp>
        <p:nvSpPr>
          <p:cNvPr id="12" name="Text Placeholder 29">
            <a:extLst>
              <a:ext uri="{FF2B5EF4-FFF2-40B4-BE49-F238E27FC236}">
                <a16:creationId xmlns:a16="http://schemas.microsoft.com/office/drawing/2014/main" id="{057A373F-D0CF-14B1-4335-3051DF16E6D1}"/>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bg1"/>
                </a:solidFill>
                <a:latin typeface="Poppins" pitchFamily="2" charset="77"/>
                <a:cs typeface="Poppins" pitchFamily="2" charset="77"/>
              </a:defRPr>
            </a:lvl1pPr>
            <a:lvl2pPr>
              <a:buNone/>
              <a:defRPr/>
            </a:lvl2pPr>
          </a:lstStyle>
          <a:p>
            <a:pPr lvl="0"/>
            <a:r>
              <a:rPr lang="en-US"/>
              <a:t>Subhead – Click to edit</a:t>
            </a:r>
          </a:p>
        </p:txBody>
      </p:sp>
      <p:pic>
        <p:nvPicPr>
          <p:cNvPr id="2" name="Picture 1" descr="A picture containing text, sign, clipart&#10;&#10;Description automatically generated">
            <a:extLst>
              <a:ext uri="{FF2B5EF4-FFF2-40B4-BE49-F238E27FC236}">
                <a16:creationId xmlns:a16="http://schemas.microsoft.com/office/drawing/2014/main" id="{14BAF55C-3136-58E4-EF2B-22BEF361E776}"/>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1" b="30703"/>
          <a:stretch/>
        </p:blipFill>
        <p:spPr>
          <a:xfrm>
            <a:off x="493861" y="639971"/>
            <a:ext cx="2615100" cy="506535"/>
          </a:xfrm>
          <a:prstGeom prst="rect">
            <a:avLst/>
          </a:prstGeom>
        </p:spPr>
      </p:pic>
    </p:spTree>
    <p:extLst>
      <p:ext uri="{BB962C8B-B14F-4D97-AF65-F5344CB8AC3E}">
        <p14:creationId xmlns:p14="http://schemas.microsoft.com/office/powerpoint/2010/main" val="1470716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02 Photo">
    <p:bg>
      <p:bgPr>
        <a:solidFill>
          <a:schemeClr val="tx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C7D6C73-0BB8-26F0-AB84-88774821D9CA}"/>
              </a:ext>
            </a:extLst>
          </p:cNvPr>
          <p:cNvCxnSpPr>
            <a:cxnSpLocks/>
          </p:cNvCxnSpPr>
          <p:nvPr userDrawn="1"/>
        </p:nvCxnSpPr>
        <p:spPr>
          <a:xfrm>
            <a:off x="493861" y="1282108"/>
            <a:ext cx="11698139" cy="0"/>
          </a:xfrm>
          <a:prstGeom prst="line">
            <a:avLst/>
          </a:prstGeom>
          <a:ln w="181229">
            <a:gradFill flip="none" rotWithShape="1">
              <a:gsLst>
                <a:gs pos="28000">
                  <a:srgbClr val="0A7178"/>
                </a:gs>
                <a:gs pos="81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clipart&#10;&#10;Description automatically generated">
            <a:extLst>
              <a:ext uri="{FF2B5EF4-FFF2-40B4-BE49-F238E27FC236}">
                <a16:creationId xmlns:a16="http://schemas.microsoft.com/office/drawing/2014/main" id="{76C8341A-B203-9BCA-4F67-D8C200A622B8}"/>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11" name="Title 1">
            <a:extLst>
              <a:ext uri="{FF2B5EF4-FFF2-40B4-BE49-F238E27FC236}">
                <a16:creationId xmlns:a16="http://schemas.microsoft.com/office/drawing/2014/main" id="{B6BD9F2A-4232-5B0D-A1E2-6138B8699603}"/>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bg1"/>
                </a:solidFill>
                <a:latin typeface="Bebas Neue" panose="020B0606020202050201" pitchFamily="34" charset="77"/>
              </a:defRPr>
            </a:lvl1pPr>
          </a:lstStyle>
          <a:p>
            <a:r>
              <a:rPr lang="en-US"/>
              <a:t>Click to edit</a:t>
            </a:r>
          </a:p>
        </p:txBody>
      </p:sp>
      <p:sp>
        <p:nvSpPr>
          <p:cNvPr id="12" name="Text Placeholder 29">
            <a:extLst>
              <a:ext uri="{FF2B5EF4-FFF2-40B4-BE49-F238E27FC236}">
                <a16:creationId xmlns:a16="http://schemas.microsoft.com/office/drawing/2014/main" id="{057A373F-D0CF-14B1-4335-3051DF16E6D1}"/>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bg1"/>
                </a:solidFill>
                <a:latin typeface="Poppins" pitchFamily="2" charset="77"/>
                <a:cs typeface="Poppins" pitchFamily="2" charset="77"/>
              </a:defRPr>
            </a:lvl1pPr>
            <a:lvl2pPr>
              <a:buNone/>
              <a:defRPr/>
            </a:lvl2pPr>
          </a:lstStyle>
          <a:p>
            <a:pPr lvl="0"/>
            <a:r>
              <a:rPr lang="en-US"/>
              <a:t>Subhead – Click to edit</a:t>
            </a:r>
          </a:p>
        </p:txBody>
      </p:sp>
      <p:pic>
        <p:nvPicPr>
          <p:cNvPr id="2" name="Picture 1" descr="A picture containing text, sign, clipart&#10;&#10;Description automatically generated">
            <a:extLst>
              <a:ext uri="{FF2B5EF4-FFF2-40B4-BE49-F238E27FC236}">
                <a16:creationId xmlns:a16="http://schemas.microsoft.com/office/drawing/2014/main" id="{14BAF55C-3136-58E4-EF2B-22BEF361E776}"/>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1" b="30703"/>
          <a:stretch/>
        </p:blipFill>
        <p:spPr>
          <a:xfrm>
            <a:off x="493861" y="639971"/>
            <a:ext cx="2615100" cy="506535"/>
          </a:xfrm>
          <a:prstGeom prst="rect">
            <a:avLst/>
          </a:prstGeom>
        </p:spPr>
      </p:pic>
      <p:sp>
        <p:nvSpPr>
          <p:cNvPr id="13" name="Picture Placeholder 12">
            <a:extLst>
              <a:ext uri="{FF2B5EF4-FFF2-40B4-BE49-F238E27FC236}">
                <a16:creationId xmlns:a16="http://schemas.microsoft.com/office/drawing/2014/main" id="{7961236F-D4DD-96C4-071F-CC3A8381FACB}"/>
              </a:ext>
            </a:extLst>
          </p:cNvPr>
          <p:cNvSpPr>
            <a:spLocks noGrp="1"/>
          </p:cNvSpPr>
          <p:nvPr>
            <p:ph type="pic" sz="quarter" idx="12"/>
          </p:nvPr>
        </p:nvSpPr>
        <p:spPr>
          <a:xfrm>
            <a:off x="8229599" y="0"/>
            <a:ext cx="3962401" cy="6858000"/>
          </a:xfrm>
          <a:custGeom>
            <a:avLst/>
            <a:gdLst>
              <a:gd name="connsiteX0" fmla="*/ 495512 w 3962401"/>
              <a:gd name="connsiteY0" fmla="*/ 1369832 h 6858000"/>
              <a:gd name="connsiteX1" fmla="*/ 3962401 w 3962401"/>
              <a:gd name="connsiteY1" fmla="*/ 1369832 h 6858000"/>
              <a:gd name="connsiteX2" fmla="*/ 3962401 w 3962401"/>
              <a:gd name="connsiteY2" fmla="*/ 6858000 h 6858000"/>
              <a:gd name="connsiteX3" fmla="*/ 1537489 w 3962401"/>
              <a:gd name="connsiteY3" fmla="*/ 6858000 h 6858000"/>
              <a:gd name="connsiteX4" fmla="*/ 1537489 w 3962401"/>
              <a:gd name="connsiteY4" fmla="*/ 6857999 h 6858000"/>
              <a:gd name="connsiteX5" fmla="*/ 1549519 w 3962401"/>
              <a:gd name="connsiteY5" fmla="*/ 6857999 h 6858000"/>
              <a:gd name="connsiteX6" fmla="*/ 1537489 w 3962401"/>
              <a:gd name="connsiteY6" fmla="*/ 6847578 h 6858000"/>
              <a:gd name="connsiteX7" fmla="*/ 1537489 w 3962401"/>
              <a:gd name="connsiteY7" fmla="*/ 6845968 h 6858000"/>
              <a:gd name="connsiteX8" fmla="*/ 1535630 w 3962401"/>
              <a:gd name="connsiteY8" fmla="*/ 6845968 h 6858000"/>
              <a:gd name="connsiteX9" fmla="*/ 1497891 w 3962401"/>
              <a:gd name="connsiteY9" fmla="*/ 6813277 h 6858000"/>
              <a:gd name="connsiteX10" fmla="*/ 0 w 3962401"/>
              <a:gd name="connsiteY10" fmla="*/ 3429000 h 6858000"/>
              <a:gd name="connsiteX11" fmla="*/ 403876 w 3962401"/>
              <a:gd name="connsiteY11" fmla="*/ 1547455 h 6858000"/>
              <a:gd name="connsiteX12" fmla="*/ 1549520 w 3962401"/>
              <a:gd name="connsiteY12" fmla="*/ 0 h 6858000"/>
              <a:gd name="connsiteX13" fmla="*/ 3962401 w 3962401"/>
              <a:gd name="connsiteY13" fmla="*/ 0 h 6858000"/>
              <a:gd name="connsiteX14" fmla="*/ 3962401 w 3962401"/>
              <a:gd name="connsiteY14" fmla="*/ 1196096 h 6858000"/>
              <a:gd name="connsiteX15" fmla="*/ 585144 w 3962401"/>
              <a:gd name="connsiteY15" fmla="*/ 1196096 h 6858000"/>
              <a:gd name="connsiteX16" fmla="*/ 619570 w 3962401"/>
              <a:gd name="connsiteY16" fmla="*/ 1129367 h 6858000"/>
              <a:gd name="connsiteX17" fmla="*/ 1497891 w 3962401"/>
              <a:gd name="connsiteY17" fmla="*/ 4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1" h="6858000">
                <a:moveTo>
                  <a:pt x="495512" y="1369832"/>
                </a:moveTo>
                <a:lnTo>
                  <a:pt x="3962401" y="1369832"/>
                </a:lnTo>
                <a:lnTo>
                  <a:pt x="3962401" y="6858000"/>
                </a:lnTo>
                <a:lnTo>
                  <a:pt x="1537489" y="6858000"/>
                </a:lnTo>
                <a:lnTo>
                  <a:pt x="1537489" y="6857999"/>
                </a:lnTo>
                <a:lnTo>
                  <a:pt x="1549519" y="6857999"/>
                </a:lnTo>
                <a:lnTo>
                  <a:pt x="1537489" y="6847578"/>
                </a:lnTo>
                <a:lnTo>
                  <a:pt x="1537489" y="6845968"/>
                </a:lnTo>
                <a:lnTo>
                  <a:pt x="1535630" y="6845968"/>
                </a:lnTo>
                <a:lnTo>
                  <a:pt x="1497891" y="6813277"/>
                </a:lnTo>
                <a:cubicBezTo>
                  <a:pt x="577705" y="5976931"/>
                  <a:pt x="0" y="4770431"/>
                  <a:pt x="0" y="3429000"/>
                </a:cubicBezTo>
                <a:cubicBezTo>
                  <a:pt x="0" y="2758285"/>
                  <a:pt x="144426" y="2121302"/>
                  <a:pt x="403876" y="1547455"/>
                </a:cubicBezTo>
                <a:close/>
                <a:moveTo>
                  <a:pt x="1549520" y="0"/>
                </a:moveTo>
                <a:lnTo>
                  <a:pt x="3962401" y="0"/>
                </a:lnTo>
                <a:lnTo>
                  <a:pt x="3962401" y="1196096"/>
                </a:lnTo>
                <a:lnTo>
                  <a:pt x="585144" y="1196096"/>
                </a:lnTo>
                <a:lnTo>
                  <a:pt x="619570" y="1129367"/>
                </a:lnTo>
                <a:cubicBezTo>
                  <a:pt x="855913" y="724035"/>
                  <a:pt x="1152821" y="358352"/>
                  <a:pt x="1497891" y="44722"/>
                </a:cubicBezTo>
                <a:close/>
              </a:path>
            </a:pathLst>
          </a:custGeom>
          <a:solidFill>
            <a:schemeClr val="tx2"/>
          </a:solidFill>
        </p:spPr>
        <p:txBody>
          <a:bodyPr wrap="square" anchor="ctr">
            <a:noAutofit/>
          </a:bodyP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131319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 02 Photo">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D76E079-7BD1-E2BA-6FDE-082EE232F9A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6919575" y="5595172"/>
            <a:ext cx="2413973" cy="1274384"/>
          </a:xfrm>
          <a:prstGeom prst="rect">
            <a:avLst/>
          </a:prstGeom>
        </p:spPr>
      </p:pic>
      <p:pic>
        <p:nvPicPr>
          <p:cNvPr id="4" name="Graphic 3">
            <a:extLst>
              <a:ext uri="{FF2B5EF4-FFF2-40B4-BE49-F238E27FC236}">
                <a16:creationId xmlns:a16="http://schemas.microsoft.com/office/drawing/2014/main" id="{3EA6593A-E5DA-15A6-6983-D02CA85935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4625" y="283880"/>
            <a:ext cx="1702023" cy="1702023"/>
          </a:xfrm>
          <a:prstGeom prst="rect">
            <a:avLst/>
          </a:prstGeom>
        </p:spPr>
      </p:pic>
      <p:pic>
        <p:nvPicPr>
          <p:cNvPr id="5" name="Graphic 4">
            <a:extLst>
              <a:ext uri="{FF2B5EF4-FFF2-40B4-BE49-F238E27FC236}">
                <a16:creationId xmlns:a16="http://schemas.microsoft.com/office/drawing/2014/main" id="{F0893AA7-D07D-6D88-8F0C-7F75693B342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7989900" y="-12927"/>
            <a:ext cx="990866" cy="496161"/>
          </a:xfrm>
          <a:prstGeom prst="rect">
            <a:avLst/>
          </a:prstGeom>
        </p:spPr>
      </p:pic>
      <p:cxnSp>
        <p:nvCxnSpPr>
          <p:cNvPr id="9" name="Straight Connector 8">
            <a:extLst>
              <a:ext uri="{FF2B5EF4-FFF2-40B4-BE49-F238E27FC236}">
                <a16:creationId xmlns:a16="http://schemas.microsoft.com/office/drawing/2014/main" id="{9C7D6C73-0BB8-26F0-AB84-88774821D9CA}"/>
              </a:ext>
            </a:extLst>
          </p:cNvPr>
          <p:cNvCxnSpPr>
            <a:cxnSpLocks/>
          </p:cNvCxnSpPr>
          <p:nvPr userDrawn="1"/>
        </p:nvCxnSpPr>
        <p:spPr>
          <a:xfrm>
            <a:off x="493861" y="1282108"/>
            <a:ext cx="11698139" cy="0"/>
          </a:xfrm>
          <a:prstGeom prst="line">
            <a:avLst/>
          </a:prstGeom>
          <a:ln w="181229">
            <a:gradFill flip="none" rotWithShape="1">
              <a:gsLst>
                <a:gs pos="28000">
                  <a:srgbClr val="0A7178"/>
                </a:gs>
                <a:gs pos="81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clipart&#10;&#10;Description automatically generated">
            <a:extLst>
              <a:ext uri="{FF2B5EF4-FFF2-40B4-BE49-F238E27FC236}">
                <a16:creationId xmlns:a16="http://schemas.microsoft.com/office/drawing/2014/main" id="{76C8341A-B203-9BCA-4F67-D8C200A622B8}"/>
              </a:ext>
            </a:extLst>
          </p:cNvPr>
          <p:cNvPicPr>
            <a:picLocks noChangeAspect="1"/>
          </p:cNvPicPr>
          <p:nvPr userDrawn="1"/>
        </p:nvPicPr>
        <p:blipFill>
          <a:blip r:embed="rId4"/>
          <a:stretch>
            <a:fillRect/>
          </a:stretch>
        </p:blipFill>
        <p:spPr>
          <a:xfrm>
            <a:off x="493861" y="639385"/>
            <a:ext cx="2615100" cy="730957"/>
          </a:xfrm>
          <a:prstGeom prst="rect">
            <a:avLst/>
          </a:prstGeom>
        </p:spPr>
      </p:pic>
      <p:sp>
        <p:nvSpPr>
          <p:cNvPr id="11" name="Title 1">
            <a:extLst>
              <a:ext uri="{FF2B5EF4-FFF2-40B4-BE49-F238E27FC236}">
                <a16:creationId xmlns:a16="http://schemas.microsoft.com/office/drawing/2014/main" id="{B6BD9F2A-4232-5B0D-A1E2-6138B8699603}"/>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bg1"/>
                </a:solidFill>
                <a:latin typeface="Bebas Neue" panose="020B0606020202050201" pitchFamily="34" charset="77"/>
              </a:defRPr>
            </a:lvl1pPr>
          </a:lstStyle>
          <a:p>
            <a:r>
              <a:rPr lang="en-US"/>
              <a:t>Click to edit</a:t>
            </a:r>
          </a:p>
        </p:txBody>
      </p:sp>
      <p:sp>
        <p:nvSpPr>
          <p:cNvPr id="12" name="Text Placeholder 29">
            <a:extLst>
              <a:ext uri="{FF2B5EF4-FFF2-40B4-BE49-F238E27FC236}">
                <a16:creationId xmlns:a16="http://schemas.microsoft.com/office/drawing/2014/main" id="{057A373F-D0CF-14B1-4335-3051DF16E6D1}"/>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bg1"/>
                </a:solidFill>
                <a:latin typeface="Poppins" pitchFamily="2" charset="77"/>
                <a:cs typeface="Poppins" pitchFamily="2" charset="77"/>
              </a:defRPr>
            </a:lvl1pPr>
            <a:lvl2pPr>
              <a:buNone/>
              <a:defRPr/>
            </a:lvl2pPr>
          </a:lstStyle>
          <a:p>
            <a:pPr lvl="0"/>
            <a:r>
              <a:rPr lang="en-US"/>
              <a:t>Subhead – Click to edit</a:t>
            </a:r>
          </a:p>
        </p:txBody>
      </p:sp>
      <p:pic>
        <p:nvPicPr>
          <p:cNvPr id="2" name="Picture 1" descr="A picture containing text, sign, clipart&#10;&#10;Description automatically generated">
            <a:extLst>
              <a:ext uri="{FF2B5EF4-FFF2-40B4-BE49-F238E27FC236}">
                <a16:creationId xmlns:a16="http://schemas.microsoft.com/office/drawing/2014/main" id="{14BAF55C-3136-58E4-EF2B-22BEF361E776}"/>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t="1" b="30703"/>
          <a:stretch/>
        </p:blipFill>
        <p:spPr>
          <a:xfrm>
            <a:off x="493861" y="639971"/>
            <a:ext cx="2615100" cy="506535"/>
          </a:xfrm>
          <a:prstGeom prst="rect">
            <a:avLst/>
          </a:prstGeom>
        </p:spPr>
      </p:pic>
      <p:sp>
        <p:nvSpPr>
          <p:cNvPr id="13" name="Picture Placeholder 12">
            <a:extLst>
              <a:ext uri="{FF2B5EF4-FFF2-40B4-BE49-F238E27FC236}">
                <a16:creationId xmlns:a16="http://schemas.microsoft.com/office/drawing/2014/main" id="{7961236F-D4DD-96C4-071F-CC3A8381FACB}"/>
              </a:ext>
            </a:extLst>
          </p:cNvPr>
          <p:cNvSpPr>
            <a:spLocks noGrp="1"/>
          </p:cNvSpPr>
          <p:nvPr>
            <p:ph type="pic" sz="quarter" idx="12"/>
          </p:nvPr>
        </p:nvSpPr>
        <p:spPr>
          <a:xfrm>
            <a:off x="8229599" y="0"/>
            <a:ext cx="3962401" cy="6858000"/>
          </a:xfrm>
          <a:custGeom>
            <a:avLst/>
            <a:gdLst>
              <a:gd name="connsiteX0" fmla="*/ 495512 w 3962401"/>
              <a:gd name="connsiteY0" fmla="*/ 1369832 h 6858000"/>
              <a:gd name="connsiteX1" fmla="*/ 3962401 w 3962401"/>
              <a:gd name="connsiteY1" fmla="*/ 1369832 h 6858000"/>
              <a:gd name="connsiteX2" fmla="*/ 3962401 w 3962401"/>
              <a:gd name="connsiteY2" fmla="*/ 6858000 h 6858000"/>
              <a:gd name="connsiteX3" fmla="*/ 1537489 w 3962401"/>
              <a:gd name="connsiteY3" fmla="*/ 6858000 h 6858000"/>
              <a:gd name="connsiteX4" fmla="*/ 1537489 w 3962401"/>
              <a:gd name="connsiteY4" fmla="*/ 6857999 h 6858000"/>
              <a:gd name="connsiteX5" fmla="*/ 1549519 w 3962401"/>
              <a:gd name="connsiteY5" fmla="*/ 6857999 h 6858000"/>
              <a:gd name="connsiteX6" fmla="*/ 1537489 w 3962401"/>
              <a:gd name="connsiteY6" fmla="*/ 6847578 h 6858000"/>
              <a:gd name="connsiteX7" fmla="*/ 1537489 w 3962401"/>
              <a:gd name="connsiteY7" fmla="*/ 6845968 h 6858000"/>
              <a:gd name="connsiteX8" fmla="*/ 1535630 w 3962401"/>
              <a:gd name="connsiteY8" fmla="*/ 6845968 h 6858000"/>
              <a:gd name="connsiteX9" fmla="*/ 1497891 w 3962401"/>
              <a:gd name="connsiteY9" fmla="*/ 6813277 h 6858000"/>
              <a:gd name="connsiteX10" fmla="*/ 0 w 3962401"/>
              <a:gd name="connsiteY10" fmla="*/ 3429000 h 6858000"/>
              <a:gd name="connsiteX11" fmla="*/ 403876 w 3962401"/>
              <a:gd name="connsiteY11" fmla="*/ 1547455 h 6858000"/>
              <a:gd name="connsiteX12" fmla="*/ 1549520 w 3962401"/>
              <a:gd name="connsiteY12" fmla="*/ 0 h 6858000"/>
              <a:gd name="connsiteX13" fmla="*/ 3962401 w 3962401"/>
              <a:gd name="connsiteY13" fmla="*/ 0 h 6858000"/>
              <a:gd name="connsiteX14" fmla="*/ 3962401 w 3962401"/>
              <a:gd name="connsiteY14" fmla="*/ 1196096 h 6858000"/>
              <a:gd name="connsiteX15" fmla="*/ 585144 w 3962401"/>
              <a:gd name="connsiteY15" fmla="*/ 1196096 h 6858000"/>
              <a:gd name="connsiteX16" fmla="*/ 619570 w 3962401"/>
              <a:gd name="connsiteY16" fmla="*/ 1129367 h 6858000"/>
              <a:gd name="connsiteX17" fmla="*/ 1497891 w 3962401"/>
              <a:gd name="connsiteY17" fmla="*/ 4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1" h="6858000">
                <a:moveTo>
                  <a:pt x="495512" y="1369832"/>
                </a:moveTo>
                <a:lnTo>
                  <a:pt x="3962401" y="1369832"/>
                </a:lnTo>
                <a:lnTo>
                  <a:pt x="3962401" y="6858000"/>
                </a:lnTo>
                <a:lnTo>
                  <a:pt x="1537489" y="6858000"/>
                </a:lnTo>
                <a:lnTo>
                  <a:pt x="1537489" y="6857999"/>
                </a:lnTo>
                <a:lnTo>
                  <a:pt x="1549519" y="6857999"/>
                </a:lnTo>
                <a:lnTo>
                  <a:pt x="1537489" y="6847578"/>
                </a:lnTo>
                <a:lnTo>
                  <a:pt x="1537489" y="6845968"/>
                </a:lnTo>
                <a:lnTo>
                  <a:pt x="1535630" y="6845968"/>
                </a:lnTo>
                <a:lnTo>
                  <a:pt x="1497891" y="6813277"/>
                </a:lnTo>
                <a:cubicBezTo>
                  <a:pt x="577705" y="5976931"/>
                  <a:pt x="0" y="4770431"/>
                  <a:pt x="0" y="3429000"/>
                </a:cubicBezTo>
                <a:cubicBezTo>
                  <a:pt x="0" y="2758285"/>
                  <a:pt x="144426" y="2121302"/>
                  <a:pt x="403876" y="1547455"/>
                </a:cubicBezTo>
                <a:close/>
                <a:moveTo>
                  <a:pt x="1549520" y="0"/>
                </a:moveTo>
                <a:lnTo>
                  <a:pt x="3962401" y="0"/>
                </a:lnTo>
                <a:lnTo>
                  <a:pt x="3962401" y="1196096"/>
                </a:lnTo>
                <a:lnTo>
                  <a:pt x="585144" y="1196096"/>
                </a:lnTo>
                <a:lnTo>
                  <a:pt x="619570" y="1129367"/>
                </a:lnTo>
                <a:cubicBezTo>
                  <a:pt x="855913" y="724035"/>
                  <a:pt x="1152821" y="358352"/>
                  <a:pt x="1497891" y="44722"/>
                </a:cubicBezTo>
                <a:close/>
              </a:path>
            </a:pathLst>
          </a:custGeom>
          <a:solidFill>
            <a:schemeClr val="tx2"/>
          </a:solidFill>
        </p:spPr>
        <p:txBody>
          <a:bodyPr wrap="square" anchor="ctr">
            <a:noAutofit/>
          </a:bodyP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3062190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03">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6" name="Picture 15" descr="A picture containing text, sign, clipart&#10;&#10;Description automatically generated">
            <a:extLst>
              <a:ext uri="{FF2B5EF4-FFF2-40B4-BE49-F238E27FC236}">
                <a16:creationId xmlns:a16="http://schemas.microsoft.com/office/drawing/2014/main" id="{598A0CBF-F1B1-DED7-62B2-72DE59276A3A}"/>
              </a:ext>
            </a:extLst>
          </p:cNvPr>
          <p:cNvPicPr>
            <a:picLocks noChangeAspect="1"/>
          </p:cNvPicPr>
          <p:nvPr userDrawn="1"/>
        </p:nvPicPr>
        <p:blipFill>
          <a:blip r:embed="rId2"/>
          <a:stretch>
            <a:fillRect/>
          </a:stretch>
        </p:blipFill>
        <p:spPr>
          <a:xfrm>
            <a:off x="950381" y="941389"/>
            <a:ext cx="1357396" cy="379411"/>
          </a:xfrm>
          <a:prstGeom prst="rect">
            <a:avLst/>
          </a:prstGeom>
        </p:spPr>
      </p:pic>
      <p:sp>
        <p:nvSpPr>
          <p:cNvPr id="23" name="Title 1">
            <a:extLst>
              <a:ext uri="{FF2B5EF4-FFF2-40B4-BE49-F238E27FC236}">
                <a16:creationId xmlns:a16="http://schemas.microsoft.com/office/drawing/2014/main" id="{96CDF935-B817-535D-F83D-336DACB9437F}"/>
              </a:ext>
            </a:extLst>
          </p:cNvPr>
          <p:cNvSpPr>
            <a:spLocks noGrp="1"/>
          </p:cNvSpPr>
          <p:nvPr>
            <p:ph type="title"/>
          </p:nvPr>
        </p:nvSpPr>
        <p:spPr>
          <a:xfrm>
            <a:off x="493861" y="1709738"/>
            <a:ext cx="6297613" cy="2852737"/>
          </a:xfrm>
        </p:spPr>
        <p:txBody>
          <a:bodyPr anchor="b">
            <a:normAutofit/>
          </a:bodyPr>
          <a:lstStyle>
            <a:lvl1pPr>
              <a:defRPr sz="6000">
                <a:solidFill>
                  <a:schemeClr val="accent2"/>
                </a:solidFill>
              </a:defRPr>
            </a:lvl1pPr>
          </a:lstStyle>
          <a:p>
            <a:r>
              <a:rPr lang="en-US"/>
              <a:t>Click to edit Master title style</a:t>
            </a:r>
          </a:p>
        </p:txBody>
      </p:sp>
      <p:sp>
        <p:nvSpPr>
          <p:cNvPr id="24" name="Text Placeholder 2">
            <a:extLst>
              <a:ext uri="{FF2B5EF4-FFF2-40B4-BE49-F238E27FC236}">
                <a16:creationId xmlns:a16="http://schemas.microsoft.com/office/drawing/2014/main" id="{CB1E6398-9EB8-E240-A053-E01529434278}"/>
              </a:ext>
            </a:extLst>
          </p:cNvPr>
          <p:cNvSpPr>
            <a:spLocks noGrp="1"/>
          </p:cNvSpPr>
          <p:nvPr>
            <p:ph type="body" idx="1"/>
          </p:nvPr>
        </p:nvSpPr>
        <p:spPr>
          <a:xfrm>
            <a:off x="493861" y="4589464"/>
            <a:ext cx="6297613" cy="921000"/>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5" name="Straight Connector 24">
            <a:extLst>
              <a:ext uri="{FF2B5EF4-FFF2-40B4-BE49-F238E27FC236}">
                <a16:creationId xmlns:a16="http://schemas.microsoft.com/office/drawing/2014/main" id="{59C788BD-77D3-198C-CB11-6641A167486B}"/>
              </a:ext>
            </a:extLst>
          </p:cNvPr>
          <p:cNvCxnSpPr>
            <a:cxnSpLocks/>
          </p:cNvCxnSpPr>
          <p:nvPr userDrawn="1"/>
        </p:nvCxnSpPr>
        <p:spPr>
          <a:xfrm>
            <a:off x="612392" y="5710416"/>
            <a:ext cx="11579608" cy="0"/>
          </a:xfrm>
          <a:prstGeom prst="line">
            <a:avLst/>
          </a:prstGeom>
          <a:ln w="181229">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7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ection Header - 03">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406D4257-5AE1-CDEB-BA53-D829765B7733}"/>
              </a:ext>
            </a:extLst>
          </p:cNvPr>
          <p:cNvSpPr/>
          <p:nvPr userDrawn="1"/>
        </p:nvSpPr>
        <p:spPr>
          <a:xfrm>
            <a:off x="0" y="0"/>
            <a:ext cx="9779120" cy="6857999"/>
          </a:xfrm>
          <a:custGeom>
            <a:avLst/>
            <a:gdLst>
              <a:gd name="connsiteX0" fmla="*/ 0 w 9779120"/>
              <a:gd name="connsiteY0" fmla="*/ 0 h 6857999"/>
              <a:gd name="connsiteX1" fmla="*/ 9779119 w 9779120"/>
              <a:gd name="connsiteY1" fmla="*/ 0 h 6857999"/>
              <a:gd name="connsiteX2" fmla="*/ 9727491 w 9779120"/>
              <a:gd name="connsiteY2" fmla="*/ 44722 h 6857999"/>
              <a:gd name="connsiteX3" fmla="*/ 8229600 w 9779120"/>
              <a:gd name="connsiteY3" fmla="*/ 3428999 h 6857999"/>
              <a:gd name="connsiteX4" fmla="*/ 9727491 w 9779120"/>
              <a:gd name="connsiteY4" fmla="*/ 6813277 h 6857999"/>
              <a:gd name="connsiteX5" fmla="*/ 9779120 w 9779120"/>
              <a:gd name="connsiteY5" fmla="*/ 6857999 h 6857999"/>
              <a:gd name="connsiteX6" fmla="*/ 0 w 9779120"/>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120" h="6857999">
                <a:moveTo>
                  <a:pt x="0" y="0"/>
                </a:moveTo>
                <a:lnTo>
                  <a:pt x="9779119" y="0"/>
                </a:lnTo>
                <a:lnTo>
                  <a:pt x="9727491" y="44722"/>
                </a:lnTo>
                <a:cubicBezTo>
                  <a:pt x="8807305" y="881068"/>
                  <a:pt x="8229600" y="2087568"/>
                  <a:pt x="8229600" y="3428999"/>
                </a:cubicBezTo>
                <a:cubicBezTo>
                  <a:pt x="8229600" y="4770430"/>
                  <a:pt x="8807305" y="5976930"/>
                  <a:pt x="9727491" y="6813277"/>
                </a:cubicBezTo>
                <a:lnTo>
                  <a:pt x="9779120" y="6857999"/>
                </a:lnTo>
                <a:lnTo>
                  <a:pt x="0" y="6857999"/>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Graphic 2">
            <a:extLst>
              <a:ext uri="{FF2B5EF4-FFF2-40B4-BE49-F238E27FC236}">
                <a16:creationId xmlns:a16="http://schemas.microsoft.com/office/drawing/2014/main" id="{8E5E1CA6-313A-945B-CC57-EF9A26236E4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6919575" y="5595172"/>
            <a:ext cx="2413973" cy="1274384"/>
          </a:xfrm>
          <a:prstGeom prst="rect">
            <a:avLst/>
          </a:prstGeom>
        </p:spPr>
      </p:pic>
      <p:pic>
        <p:nvPicPr>
          <p:cNvPr id="4" name="Graphic 3">
            <a:extLst>
              <a:ext uri="{FF2B5EF4-FFF2-40B4-BE49-F238E27FC236}">
                <a16:creationId xmlns:a16="http://schemas.microsoft.com/office/drawing/2014/main" id="{FB2C31B9-2F2D-5F24-C428-E245E7E438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4625" y="283880"/>
            <a:ext cx="1702023" cy="1702023"/>
          </a:xfrm>
          <a:prstGeom prst="rect">
            <a:avLst/>
          </a:prstGeom>
        </p:spPr>
      </p:pic>
      <p:pic>
        <p:nvPicPr>
          <p:cNvPr id="5" name="Graphic 4">
            <a:extLst>
              <a:ext uri="{FF2B5EF4-FFF2-40B4-BE49-F238E27FC236}">
                <a16:creationId xmlns:a16="http://schemas.microsoft.com/office/drawing/2014/main" id="{CAE75C4B-50DD-8E3C-D799-3D58E6588E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7989900" y="-12927"/>
            <a:ext cx="990866" cy="496161"/>
          </a:xfrm>
          <a:prstGeom prst="rect">
            <a:avLst/>
          </a:prstGeom>
        </p:spPr>
      </p:pic>
      <p:pic>
        <p:nvPicPr>
          <p:cNvPr id="16" name="Picture 15" descr="A picture containing text, sign, clipart&#10;&#10;Description automatically generated">
            <a:extLst>
              <a:ext uri="{FF2B5EF4-FFF2-40B4-BE49-F238E27FC236}">
                <a16:creationId xmlns:a16="http://schemas.microsoft.com/office/drawing/2014/main" id="{598A0CBF-F1B1-DED7-62B2-72DE59276A3A}"/>
              </a:ext>
            </a:extLst>
          </p:cNvPr>
          <p:cNvPicPr>
            <a:picLocks noChangeAspect="1"/>
          </p:cNvPicPr>
          <p:nvPr userDrawn="1"/>
        </p:nvPicPr>
        <p:blipFill>
          <a:blip r:embed="rId4"/>
          <a:stretch>
            <a:fillRect/>
          </a:stretch>
        </p:blipFill>
        <p:spPr>
          <a:xfrm>
            <a:off x="950381" y="941389"/>
            <a:ext cx="1357396" cy="379411"/>
          </a:xfrm>
          <a:prstGeom prst="rect">
            <a:avLst/>
          </a:prstGeom>
        </p:spPr>
      </p:pic>
      <p:sp>
        <p:nvSpPr>
          <p:cNvPr id="23" name="Title 1">
            <a:extLst>
              <a:ext uri="{FF2B5EF4-FFF2-40B4-BE49-F238E27FC236}">
                <a16:creationId xmlns:a16="http://schemas.microsoft.com/office/drawing/2014/main" id="{96CDF935-B817-535D-F83D-336DACB9437F}"/>
              </a:ext>
            </a:extLst>
          </p:cNvPr>
          <p:cNvSpPr>
            <a:spLocks noGrp="1"/>
          </p:cNvSpPr>
          <p:nvPr>
            <p:ph type="title"/>
          </p:nvPr>
        </p:nvSpPr>
        <p:spPr>
          <a:xfrm>
            <a:off x="493861" y="1709738"/>
            <a:ext cx="6297613" cy="2852737"/>
          </a:xfrm>
        </p:spPr>
        <p:txBody>
          <a:bodyPr anchor="b">
            <a:normAutofit/>
          </a:bodyPr>
          <a:lstStyle>
            <a:lvl1pPr>
              <a:defRPr sz="6000">
                <a:solidFill>
                  <a:schemeClr val="accent2"/>
                </a:solidFill>
              </a:defRPr>
            </a:lvl1pPr>
          </a:lstStyle>
          <a:p>
            <a:r>
              <a:rPr lang="en-US"/>
              <a:t>Click to edit Master title style</a:t>
            </a:r>
          </a:p>
        </p:txBody>
      </p:sp>
      <p:sp>
        <p:nvSpPr>
          <p:cNvPr id="24" name="Text Placeholder 2">
            <a:extLst>
              <a:ext uri="{FF2B5EF4-FFF2-40B4-BE49-F238E27FC236}">
                <a16:creationId xmlns:a16="http://schemas.microsoft.com/office/drawing/2014/main" id="{CB1E6398-9EB8-E240-A053-E01529434278}"/>
              </a:ext>
            </a:extLst>
          </p:cNvPr>
          <p:cNvSpPr>
            <a:spLocks noGrp="1"/>
          </p:cNvSpPr>
          <p:nvPr>
            <p:ph type="body" idx="1"/>
          </p:nvPr>
        </p:nvSpPr>
        <p:spPr>
          <a:xfrm>
            <a:off x="493861" y="4589464"/>
            <a:ext cx="6297613" cy="921000"/>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5" name="Straight Connector 24">
            <a:extLst>
              <a:ext uri="{FF2B5EF4-FFF2-40B4-BE49-F238E27FC236}">
                <a16:creationId xmlns:a16="http://schemas.microsoft.com/office/drawing/2014/main" id="{59C788BD-77D3-198C-CB11-6641A167486B}"/>
              </a:ext>
            </a:extLst>
          </p:cNvPr>
          <p:cNvCxnSpPr>
            <a:cxnSpLocks/>
          </p:cNvCxnSpPr>
          <p:nvPr userDrawn="1"/>
        </p:nvCxnSpPr>
        <p:spPr>
          <a:xfrm>
            <a:off x="612392" y="5710416"/>
            <a:ext cx="11579608" cy="0"/>
          </a:xfrm>
          <a:prstGeom prst="line">
            <a:avLst/>
          </a:prstGeom>
          <a:ln w="181229">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68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0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A0CA2-F784-8532-3918-83147B8C5EF4}"/>
              </a:ext>
            </a:extLst>
          </p:cNvPr>
          <p:cNvSpPr>
            <a:spLocks noGrp="1"/>
          </p:cNvSpPr>
          <p:nvPr>
            <p:ph type="title"/>
          </p:nvPr>
        </p:nvSpPr>
        <p:spPr>
          <a:xfrm>
            <a:off x="493861" y="1709738"/>
            <a:ext cx="6297613"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1C67947-CE29-F001-E460-C40CB630AE7A}"/>
              </a:ext>
            </a:extLst>
          </p:cNvPr>
          <p:cNvSpPr>
            <a:spLocks noGrp="1"/>
          </p:cNvSpPr>
          <p:nvPr>
            <p:ph type="body" idx="1"/>
          </p:nvPr>
        </p:nvSpPr>
        <p:spPr>
          <a:xfrm>
            <a:off x="493861" y="4589464"/>
            <a:ext cx="6297613" cy="92100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5" name="Group 14">
            <a:extLst>
              <a:ext uri="{FF2B5EF4-FFF2-40B4-BE49-F238E27FC236}">
                <a16:creationId xmlns:a16="http://schemas.microsoft.com/office/drawing/2014/main" id="{CEE858F1-D8A6-3897-C6EC-293583FB1401}"/>
              </a:ext>
            </a:extLst>
          </p:cNvPr>
          <p:cNvGrpSpPr/>
          <p:nvPr userDrawn="1"/>
        </p:nvGrpSpPr>
        <p:grpSpPr>
          <a:xfrm>
            <a:off x="950381" y="941389"/>
            <a:ext cx="1357396" cy="379411"/>
            <a:chOff x="831850" y="696162"/>
            <a:chExt cx="1754664" cy="490453"/>
          </a:xfrm>
        </p:grpSpPr>
        <p:pic>
          <p:nvPicPr>
            <p:cNvPr id="13" name="Picture 12" descr="A picture containing text, sign, clipart&#10;&#10;Description automatically generated">
              <a:extLst>
                <a:ext uri="{FF2B5EF4-FFF2-40B4-BE49-F238E27FC236}">
                  <a16:creationId xmlns:a16="http://schemas.microsoft.com/office/drawing/2014/main" id="{59C64D83-AA45-A28E-F271-82890092317F}"/>
                </a:ext>
              </a:extLst>
            </p:cNvPr>
            <p:cNvPicPr>
              <a:picLocks noChangeAspect="1"/>
            </p:cNvPicPr>
            <p:nvPr userDrawn="1"/>
          </p:nvPicPr>
          <p:blipFill>
            <a:blip r:embed="rId2"/>
            <a:stretch>
              <a:fillRect/>
            </a:stretch>
          </p:blipFill>
          <p:spPr>
            <a:xfrm>
              <a:off x="831850" y="696162"/>
              <a:ext cx="1754664" cy="490453"/>
            </a:xfrm>
            <a:prstGeom prst="rect">
              <a:avLst/>
            </a:prstGeom>
          </p:spPr>
        </p:pic>
        <p:pic>
          <p:nvPicPr>
            <p:cNvPr id="14" name="Picture 13" descr="A picture containing text, sign, clipart&#10;&#10;Description automatically generated">
              <a:extLst>
                <a:ext uri="{FF2B5EF4-FFF2-40B4-BE49-F238E27FC236}">
                  <a16:creationId xmlns:a16="http://schemas.microsoft.com/office/drawing/2014/main" id="{FB9C8C56-A689-C0D8-B422-AF2B609560D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b="25214"/>
            <a:stretch/>
          </p:blipFill>
          <p:spPr>
            <a:xfrm>
              <a:off x="831850" y="696162"/>
              <a:ext cx="1754664" cy="366791"/>
            </a:xfrm>
            <a:prstGeom prst="rect">
              <a:avLst/>
            </a:prstGeom>
          </p:spPr>
        </p:pic>
      </p:grpSp>
      <p:cxnSp>
        <p:nvCxnSpPr>
          <p:cNvPr id="5" name="Straight Connector 4">
            <a:extLst>
              <a:ext uri="{FF2B5EF4-FFF2-40B4-BE49-F238E27FC236}">
                <a16:creationId xmlns:a16="http://schemas.microsoft.com/office/drawing/2014/main" id="{1E11DA1F-5F7B-EFF2-CB36-FA71807A4A5E}"/>
              </a:ext>
            </a:extLst>
          </p:cNvPr>
          <p:cNvCxnSpPr>
            <a:cxnSpLocks/>
          </p:cNvCxnSpPr>
          <p:nvPr userDrawn="1"/>
        </p:nvCxnSpPr>
        <p:spPr>
          <a:xfrm>
            <a:off x="612392" y="5710416"/>
            <a:ext cx="11579608" cy="0"/>
          </a:xfrm>
          <a:prstGeom prst="line">
            <a:avLst/>
          </a:prstGeom>
          <a:ln w="181229">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5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91528-77BC-2E8C-5E5A-8A839DC35795}"/>
              </a:ext>
            </a:extLst>
          </p:cNvPr>
          <p:cNvSpPr>
            <a:spLocks noGrp="1"/>
          </p:cNvSpPr>
          <p:nvPr>
            <p:ph type="title"/>
          </p:nvPr>
        </p:nvSpPr>
        <p:spPr>
          <a:xfrm>
            <a:off x="838200" y="365125"/>
            <a:ext cx="10515600" cy="1325563"/>
          </a:xfrm>
          <a:prstGeom prst="rect">
            <a:avLst/>
          </a:prstGeom>
        </p:spPr>
        <p:txBody>
          <a:bodyPr anchor="ctr">
            <a:normAutofit/>
          </a:bodyPr>
          <a:lstStyle/>
          <a:p>
            <a:pPr marL="0" lvl="0"/>
            <a:r>
              <a:rPr lang="en-US"/>
              <a:t>Click to edit Master title style</a:t>
            </a:r>
          </a:p>
        </p:txBody>
      </p:sp>
      <p:sp>
        <p:nvSpPr>
          <p:cNvPr id="3" name="Text Placeholder 2">
            <a:extLst>
              <a:ext uri="{FF2B5EF4-FFF2-40B4-BE49-F238E27FC236}">
                <a16:creationId xmlns:a16="http://schemas.microsoft.com/office/drawing/2014/main" id="{6F427EA6-97E2-837E-482C-1EC81A984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text, sign, clipart&#10;&#10;Description automatically generated">
            <a:extLst>
              <a:ext uri="{FF2B5EF4-FFF2-40B4-BE49-F238E27FC236}">
                <a16:creationId xmlns:a16="http://schemas.microsoft.com/office/drawing/2014/main" id="{A4473554-4F1A-66E9-7192-C2532CFC9ED3}"/>
              </a:ext>
            </a:extLst>
          </p:cNvPr>
          <p:cNvPicPr>
            <a:picLocks noChangeAspect="1"/>
          </p:cNvPicPr>
          <p:nvPr userDrawn="1"/>
        </p:nvPicPr>
        <p:blipFill>
          <a:blip r:embed="rId25"/>
          <a:stretch>
            <a:fillRect/>
          </a:stretch>
        </p:blipFill>
        <p:spPr>
          <a:xfrm>
            <a:off x="10619875" y="381167"/>
            <a:ext cx="1172130" cy="327627"/>
          </a:xfrm>
          <a:prstGeom prst="rect">
            <a:avLst/>
          </a:prstGeom>
        </p:spPr>
      </p:pic>
    </p:spTree>
    <p:extLst>
      <p:ext uri="{BB962C8B-B14F-4D97-AF65-F5344CB8AC3E}">
        <p14:creationId xmlns:p14="http://schemas.microsoft.com/office/powerpoint/2010/main" val="4250521910"/>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6" r:id="rId3"/>
    <p:sldLayoutId id="2147483673" r:id="rId4"/>
    <p:sldLayoutId id="2147483674" r:id="rId5"/>
    <p:sldLayoutId id="2147483677" r:id="rId6"/>
    <p:sldLayoutId id="2147483667" r:id="rId7"/>
    <p:sldLayoutId id="2147483679" r:id="rId8"/>
    <p:sldLayoutId id="2147483670" r:id="rId9"/>
    <p:sldLayoutId id="2147483668" r:id="rId10"/>
    <p:sldLayoutId id="2147483678" r:id="rId11"/>
    <p:sldLayoutId id="2147483661" r:id="rId12"/>
    <p:sldLayoutId id="2147483669" r:id="rId13"/>
    <p:sldLayoutId id="2147483664" r:id="rId14"/>
    <p:sldLayoutId id="2147483665" r:id="rId15"/>
    <p:sldLayoutId id="2147483650" r:id="rId16"/>
    <p:sldLayoutId id="2147483652" r:id="rId17"/>
    <p:sldLayoutId id="2147483653" r:id="rId18"/>
    <p:sldLayoutId id="2147483662" r:id="rId19"/>
    <p:sldLayoutId id="2147483663" r:id="rId20"/>
    <p:sldLayoutId id="2147483654" r:id="rId21"/>
    <p:sldLayoutId id="2147483655" r:id="rId22"/>
    <p:sldLayoutId id="2147483659" r:id="rId23"/>
  </p:sldLayoutIdLst>
  <p:txStyles>
    <p:titleStyle>
      <a:lvl1pPr algn="l" defTabSz="914400" rtl="0" eaLnBrk="1" latinLnBrk="0" hangingPunct="1">
        <a:lnSpc>
          <a:spcPct val="90000"/>
        </a:lnSpc>
        <a:spcBef>
          <a:spcPct val="0"/>
        </a:spcBef>
        <a:buNone/>
        <a:defRPr lang="en-US" sz="5400" kern="1200" spc="-100" baseline="0" smtClean="0">
          <a:solidFill>
            <a:schemeClr val="accent1"/>
          </a:solidFill>
          <a:latin typeface="Bebas Neue" panose="020B0606020202050201" pitchFamily="34" charset="77"/>
          <a:ea typeface="+mj-ea"/>
          <a:cs typeface="+mj-cs"/>
        </a:defRPr>
      </a:lvl1pPr>
    </p:titleStyle>
    <p:bodyStyle>
      <a:lvl1pPr marL="228600" indent="-228600" algn="l" defTabSz="914400" rtl="0" eaLnBrk="1" latinLnBrk="0" hangingPunct="1">
        <a:lnSpc>
          <a:spcPct val="110000"/>
        </a:lnSpc>
        <a:spcBef>
          <a:spcPts val="1000"/>
        </a:spcBef>
        <a:spcAft>
          <a:spcPts val="600"/>
        </a:spcAft>
        <a:buFont typeface="Arial" panose="020B0604020202020204" pitchFamily="34" charset="0"/>
        <a:buChar char="•"/>
        <a:defRPr sz="14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110000"/>
        </a:lnSpc>
        <a:spcBef>
          <a:spcPts val="500"/>
        </a:spcBef>
        <a:spcAft>
          <a:spcPts val="600"/>
        </a:spcAft>
        <a:buFont typeface="Arial" panose="020B0604020202020204" pitchFamily="34" charset="0"/>
        <a:buChar char="•"/>
        <a:defRPr sz="12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110000"/>
        </a:lnSpc>
        <a:spcBef>
          <a:spcPts val="500"/>
        </a:spcBef>
        <a:spcAft>
          <a:spcPts val="600"/>
        </a:spcAft>
        <a:buFont typeface="Arial" panose="020B0604020202020204" pitchFamily="34" charset="0"/>
        <a:buChar char="•"/>
        <a:defRPr sz="11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110000"/>
        </a:lnSpc>
        <a:spcBef>
          <a:spcPts val="500"/>
        </a:spcBef>
        <a:spcAft>
          <a:spcPts val="600"/>
        </a:spcAft>
        <a:buFont typeface="Arial" panose="020B0604020202020204" pitchFamily="34" charset="0"/>
        <a:buChar char="•"/>
        <a:defRPr sz="105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110000"/>
        </a:lnSpc>
        <a:spcBef>
          <a:spcPts val="500"/>
        </a:spcBef>
        <a:spcAft>
          <a:spcPts val="600"/>
        </a:spcAft>
        <a:buFont typeface="Arial" panose="020B0604020202020204" pitchFamily="34" charset="0"/>
        <a:buChar char="•"/>
        <a:defRPr sz="105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09B1-3B45-EF62-1872-F844C8699402}"/>
              </a:ext>
            </a:extLst>
          </p:cNvPr>
          <p:cNvSpPr>
            <a:spLocks noGrp="1"/>
          </p:cNvSpPr>
          <p:nvPr>
            <p:ph type="ctrTitle"/>
          </p:nvPr>
        </p:nvSpPr>
        <p:spPr>
          <a:xfrm>
            <a:off x="493861" y="2954215"/>
            <a:ext cx="7376564" cy="2621677"/>
          </a:xfrm>
        </p:spPr>
        <p:txBody>
          <a:bodyPr/>
          <a:lstStyle/>
          <a:p>
            <a:r>
              <a:rPr lang="en-US" sz="4400" dirty="0">
                <a:latin typeface="+mj-lt"/>
              </a:rPr>
              <a:t>CalHOPE Support Program</a:t>
            </a:r>
            <a:br>
              <a:rPr lang="en-US" sz="4400" dirty="0">
                <a:latin typeface="+mj-lt"/>
              </a:rPr>
            </a:br>
            <a:r>
              <a:rPr lang="en-US" sz="4400" dirty="0">
                <a:latin typeface="+mj-lt"/>
              </a:rPr>
              <a:t>Supervisors’ Meeting </a:t>
            </a:r>
            <a:br>
              <a:rPr lang="en-US" sz="4400" dirty="0">
                <a:latin typeface="+mj-lt"/>
              </a:rPr>
            </a:br>
            <a:r>
              <a:rPr lang="en-US" sz="4400" dirty="0">
                <a:latin typeface="+mj-lt"/>
              </a:rPr>
              <a:t>May 4, 2023           </a:t>
            </a:r>
          </a:p>
        </p:txBody>
      </p:sp>
      <p:pic>
        <p:nvPicPr>
          <p:cNvPr id="9" name="Picture 9">
            <a:extLst>
              <a:ext uri="{FF2B5EF4-FFF2-40B4-BE49-F238E27FC236}">
                <a16:creationId xmlns:a16="http://schemas.microsoft.com/office/drawing/2014/main" id="{17BFAF61-FC8C-0BF3-B78D-B78678F39464}"/>
              </a:ext>
            </a:extLst>
          </p:cNvPr>
          <p:cNvPicPr>
            <a:picLocks noChangeAspect="1"/>
          </p:cNvPicPr>
          <p:nvPr/>
        </p:nvPicPr>
        <p:blipFill>
          <a:blip r:embed="rId3"/>
          <a:stretch>
            <a:fillRect/>
          </a:stretch>
        </p:blipFill>
        <p:spPr>
          <a:xfrm>
            <a:off x="8289807" y="2697103"/>
            <a:ext cx="2743200" cy="2743200"/>
          </a:xfrm>
          <a:prstGeom prst="rect">
            <a:avLst/>
          </a:prstGeom>
        </p:spPr>
      </p:pic>
    </p:spTree>
    <p:extLst>
      <p:ext uri="{BB962C8B-B14F-4D97-AF65-F5344CB8AC3E}">
        <p14:creationId xmlns:p14="http://schemas.microsoft.com/office/powerpoint/2010/main" val="199600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9759-A24D-CBB0-8EED-446997F38F2D}"/>
              </a:ext>
            </a:extLst>
          </p:cNvPr>
          <p:cNvSpPr>
            <a:spLocks noGrp="1"/>
          </p:cNvSpPr>
          <p:nvPr>
            <p:ph type="ctrTitle"/>
          </p:nvPr>
        </p:nvSpPr>
        <p:spPr>
          <a:xfrm>
            <a:off x="493860" y="1569027"/>
            <a:ext cx="8213721" cy="1153391"/>
          </a:xfrm>
        </p:spPr>
        <p:txBody>
          <a:bodyPr/>
          <a:lstStyle/>
          <a:p>
            <a:r>
              <a:rPr lang="en-US" sz="3200" u="sng" dirty="0">
                <a:latin typeface="+mj-lt"/>
              </a:rPr>
              <a:t>Data Collection Forms </a:t>
            </a:r>
            <a:br>
              <a:rPr lang="en-US" sz="3200" u="sng" dirty="0">
                <a:latin typeface="+mj-lt"/>
              </a:rPr>
            </a:br>
            <a:endParaRPr lang="en-US" sz="3200" u="sng" dirty="0">
              <a:latin typeface="+mj-lt"/>
            </a:endParaRPr>
          </a:p>
        </p:txBody>
      </p:sp>
      <p:sp>
        <p:nvSpPr>
          <p:cNvPr id="10" name="TextBox 9">
            <a:extLst>
              <a:ext uri="{FF2B5EF4-FFF2-40B4-BE49-F238E27FC236}">
                <a16:creationId xmlns:a16="http://schemas.microsoft.com/office/drawing/2014/main" id="{E2E52613-D86F-7A27-BE21-6736D5A037B1}"/>
              </a:ext>
            </a:extLst>
          </p:cNvPr>
          <p:cNvSpPr txBox="1"/>
          <p:nvPr/>
        </p:nvSpPr>
        <p:spPr>
          <a:xfrm>
            <a:off x="792797" y="2350923"/>
            <a:ext cx="3538331" cy="523220"/>
          </a:xfrm>
          <a:prstGeom prst="rect">
            <a:avLst/>
          </a:prstGeom>
          <a:noFill/>
        </p:spPr>
        <p:txBody>
          <a:bodyPr wrap="square" rtlCol="0">
            <a:spAutoFit/>
          </a:bodyPr>
          <a:lstStyle/>
          <a:p>
            <a:pPr algn="ctr"/>
            <a:r>
              <a:rPr lang="en-US" sz="2800" u="sng" dirty="0">
                <a:solidFill>
                  <a:schemeClr val="bg1"/>
                </a:solidFill>
                <a:cs typeface="Poppins" pitchFamily="2" charset="77"/>
              </a:rPr>
              <a:t>Do’s</a:t>
            </a:r>
          </a:p>
        </p:txBody>
      </p:sp>
      <p:sp>
        <p:nvSpPr>
          <p:cNvPr id="12" name="TextBox 11">
            <a:extLst>
              <a:ext uri="{FF2B5EF4-FFF2-40B4-BE49-F238E27FC236}">
                <a16:creationId xmlns:a16="http://schemas.microsoft.com/office/drawing/2014/main" id="{0B6060AA-E2EC-1A4F-D64F-4AAED75B9F4A}"/>
              </a:ext>
            </a:extLst>
          </p:cNvPr>
          <p:cNvSpPr txBox="1"/>
          <p:nvPr/>
        </p:nvSpPr>
        <p:spPr>
          <a:xfrm>
            <a:off x="5109019" y="2330880"/>
            <a:ext cx="6145618" cy="523220"/>
          </a:xfrm>
          <a:prstGeom prst="rect">
            <a:avLst/>
          </a:prstGeom>
          <a:noFill/>
        </p:spPr>
        <p:txBody>
          <a:bodyPr wrap="square">
            <a:spAutoFit/>
          </a:bodyPr>
          <a:lstStyle/>
          <a:p>
            <a:pPr algn="ctr"/>
            <a:r>
              <a:rPr lang="en-US" sz="2800" u="sng" dirty="0">
                <a:solidFill>
                  <a:schemeClr val="bg1"/>
                </a:solidFill>
                <a:cs typeface="Poppins" pitchFamily="2" charset="77"/>
              </a:rPr>
              <a:t>Don’ts</a:t>
            </a:r>
          </a:p>
        </p:txBody>
      </p:sp>
      <p:cxnSp>
        <p:nvCxnSpPr>
          <p:cNvPr id="13" name="Straight Connector 12">
            <a:extLst>
              <a:ext uri="{FF2B5EF4-FFF2-40B4-BE49-F238E27FC236}">
                <a16:creationId xmlns:a16="http://schemas.microsoft.com/office/drawing/2014/main" id="{A2786C22-95AB-4D8A-FB04-756A5F096D16}"/>
              </a:ext>
            </a:extLst>
          </p:cNvPr>
          <p:cNvCxnSpPr>
            <a:cxnSpLocks/>
          </p:cNvCxnSpPr>
          <p:nvPr/>
        </p:nvCxnSpPr>
        <p:spPr>
          <a:xfrm>
            <a:off x="5870653" y="2972403"/>
            <a:ext cx="42000" cy="303784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6" name="Picture 5" descr="A picture containing person, people, preparing&#10;&#10;Description automatically generated">
            <a:extLst>
              <a:ext uri="{FF2B5EF4-FFF2-40B4-BE49-F238E27FC236}">
                <a16:creationId xmlns:a16="http://schemas.microsoft.com/office/drawing/2014/main" id="{8D63D3D2-7081-16E9-0354-F9F9E38C091E}"/>
              </a:ext>
            </a:extLst>
          </p:cNvPr>
          <p:cNvPicPr>
            <a:picLocks noChangeAspect="1"/>
          </p:cNvPicPr>
          <p:nvPr/>
        </p:nvPicPr>
        <p:blipFill>
          <a:blip r:embed="rId2"/>
          <a:stretch>
            <a:fillRect/>
          </a:stretch>
        </p:blipFill>
        <p:spPr>
          <a:xfrm>
            <a:off x="255263" y="2972403"/>
            <a:ext cx="3681938" cy="2130938"/>
          </a:xfrm>
          <a:prstGeom prst="rect">
            <a:avLst/>
          </a:prstGeom>
        </p:spPr>
      </p:pic>
      <p:pic>
        <p:nvPicPr>
          <p:cNvPr id="7" name="Picture 6" descr="A picture containing text, indoor, colorful, several&#10;&#10;Description automatically generated">
            <a:extLst>
              <a:ext uri="{FF2B5EF4-FFF2-40B4-BE49-F238E27FC236}">
                <a16:creationId xmlns:a16="http://schemas.microsoft.com/office/drawing/2014/main" id="{C3C67DAA-727A-E3CC-66A5-EB8D1E5EB5C5}"/>
              </a:ext>
            </a:extLst>
          </p:cNvPr>
          <p:cNvPicPr>
            <a:picLocks noChangeAspect="1"/>
          </p:cNvPicPr>
          <p:nvPr/>
        </p:nvPicPr>
        <p:blipFill>
          <a:blip r:embed="rId3"/>
          <a:stretch>
            <a:fillRect/>
          </a:stretch>
        </p:blipFill>
        <p:spPr>
          <a:xfrm>
            <a:off x="2305168" y="4265510"/>
            <a:ext cx="3421801" cy="2175632"/>
          </a:xfrm>
          <a:prstGeom prst="rect">
            <a:avLst/>
          </a:prstGeom>
        </p:spPr>
      </p:pic>
      <p:pic>
        <p:nvPicPr>
          <p:cNvPr id="8" name="Picture 7" descr="A group of people sitting in a room&#10;&#10;Description automatically generated with medium confidence">
            <a:extLst>
              <a:ext uri="{FF2B5EF4-FFF2-40B4-BE49-F238E27FC236}">
                <a16:creationId xmlns:a16="http://schemas.microsoft.com/office/drawing/2014/main" id="{07246906-CF28-8EF3-68B8-ED0BF840735A}"/>
              </a:ext>
            </a:extLst>
          </p:cNvPr>
          <p:cNvPicPr>
            <a:picLocks noChangeAspect="1"/>
          </p:cNvPicPr>
          <p:nvPr/>
        </p:nvPicPr>
        <p:blipFill>
          <a:blip r:embed="rId4"/>
          <a:stretch>
            <a:fillRect/>
          </a:stretch>
        </p:blipFill>
        <p:spPr>
          <a:xfrm>
            <a:off x="6037884" y="3139230"/>
            <a:ext cx="5339394" cy="2704189"/>
          </a:xfrm>
          <a:prstGeom prst="rect">
            <a:avLst/>
          </a:prstGeom>
        </p:spPr>
      </p:pic>
      <p:pic>
        <p:nvPicPr>
          <p:cNvPr id="11" name="Picture 10" descr="A picture containing text, electronics, iPod&#10;&#10;Description automatically generated">
            <a:extLst>
              <a:ext uri="{FF2B5EF4-FFF2-40B4-BE49-F238E27FC236}">
                <a16:creationId xmlns:a16="http://schemas.microsoft.com/office/drawing/2014/main" id="{40D5D61A-E47D-E9AD-24CF-0F30BEB72463}"/>
              </a:ext>
            </a:extLst>
          </p:cNvPr>
          <p:cNvPicPr>
            <a:picLocks noChangeAspect="1"/>
          </p:cNvPicPr>
          <p:nvPr/>
        </p:nvPicPr>
        <p:blipFill>
          <a:blip r:embed="rId5"/>
          <a:stretch>
            <a:fillRect/>
          </a:stretch>
        </p:blipFill>
        <p:spPr>
          <a:xfrm>
            <a:off x="9425239" y="2812961"/>
            <a:ext cx="2154603" cy="3515405"/>
          </a:xfrm>
          <a:prstGeom prst="rect">
            <a:avLst/>
          </a:prstGeom>
        </p:spPr>
      </p:pic>
    </p:spTree>
    <p:extLst>
      <p:ext uri="{BB962C8B-B14F-4D97-AF65-F5344CB8AC3E}">
        <p14:creationId xmlns:p14="http://schemas.microsoft.com/office/powerpoint/2010/main" val="1064125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09B1-3B45-EF62-1872-F844C8699402}"/>
              </a:ext>
            </a:extLst>
          </p:cNvPr>
          <p:cNvSpPr>
            <a:spLocks noGrp="1"/>
          </p:cNvSpPr>
          <p:nvPr>
            <p:ph type="ctrTitle"/>
          </p:nvPr>
        </p:nvSpPr>
        <p:spPr>
          <a:xfrm>
            <a:off x="493861" y="2954215"/>
            <a:ext cx="7376564" cy="2621677"/>
          </a:xfrm>
        </p:spPr>
        <p:txBody>
          <a:bodyPr/>
          <a:lstStyle/>
          <a:p>
            <a:r>
              <a:rPr lang="en-US" sz="4400" dirty="0">
                <a:latin typeface="+mj-lt"/>
              </a:rPr>
              <a:t>CAMHPRO LEAD Conference</a:t>
            </a:r>
            <a:br>
              <a:rPr lang="en-US" sz="3200" dirty="0">
                <a:latin typeface="+mj-lt"/>
              </a:rPr>
            </a:br>
            <a:r>
              <a:rPr lang="en-US" sz="3200" dirty="0">
                <a:latin typeface="+mj-lt"/>
              </a:rPr>
              <a:t>Lived Experience, Advocacy, Diversity</a:t>
            </a:r>
            <a:br>
              <a:rPr lang="en-US" sz="3200" dirty="0">
                <a:latin typeface="+mj-lt"/>
              </a:rPr>
            </a:br>
            <a:r>
              <a:rPr lang="en-US" sz="3200" dirty="0">
                <a:latin typeface="+mj-lt"/>
              </a:rPr>
              <a:t>Statewide Peer Conference</a:t>
            </a:r>
            <a:r>
              <a:rPr lang="en-US" sz="3200">
                <a:latin typeface="+mj-lt"/>
              </a:rPr>
              <a:t>, Sacramento </a:t>
            </a:r>
            <a:br>
              <a:rPr lang="en-US" sz="3200" dirty="0">
                <a:latin typeface="+mj-lt"/>
              </a:rPr>
            </a:br>
            <a:r>
              <a:rPr lang="en-US" sz="3200" dirty="0">
                <a:latin typeface="+mj-lt"/>
              </a:rPr>
              <a:t>June 12-13, 2023           </a:t>
            </a:r>
          </a:p>
        </p:txBody>
      </p:sp>
      <p:pic>
        <p:nvPicPr>
          <p:cNvPr id="9" name="Picture 9">
            <a:extLst>
              <a:ext uri="{FF2B5EF4-FFF2-40B4-BE49-F238E27FC236}">
                <a16:creationId xmlns:a16="http://schemas.microsoft.com/office/drawing/2014/main" id="{17BFAF61-FC8C-0BF3-B78D-B78678F39464}"/>
              </a:ext>
            </a:extLst>
          </p:cNvPr>
          <p:cNvPicPr>
            <a:picLocks noChangeAspect="1"/>
          </p:cNvPicPr>
          <p:nvPr/>
        </p:nvPicPr>
        <p:blipFill>
          <a:blip r:embed="rId3"/>
          <a:stretch>
            <a:fillRect/>
          </a:stretch>
        </p:blipFill>
        <p:spPr>
          <a:xfrm>
            <a:off x="8289807" y="2697103"/>
            <a:ext cx="2743200" cy="2743200"/>
          </a:xfrm>
          <a:prstGeom prst="rect">
            <a:avLst/>
          </a:prstGeom>
        </p:spPr>
      </p:pic>
    </p:spTree>
    <p:extLst>
      <p:ext uri="{BB962C8B-B14F-4D97-AF65-F5344CB8AC3E}">
        <p14:creationId xmlns:p14="http://schemas.microsoft.com/office/powerpoint/2010/main" val="2432196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276EB4-AABA-7FB1-1228-06A094330E93}"/>
              </a:ext>
            </a:extLst>
          </p:cNvPr>
          <p:cNvSpPr>
            <a:spLocks noGrp="1"/>
          </p:cNvSpPr>
          <p:nvPr>
            <p:ph type="body" sz="quarter" idx="10"/>
          </p:nvPr>
        </p:nvSpPr>
        <p:spPr>
          <a:xfrm>
            <a:off x="1010918" y="5471974"/>
            <a:ext cx="3678648" cy="363538"/>
          </a:xfrm>
        </p:spPr>
        <p:txBody>
          <a:bodyPr/>
          <a:lstStyle/>
          <a:p>
            <a:r>
              <a:rPr lang="en-US" dirty="0">
                <a:solidFill>
                  <a:srgbClr val="0F6775"/>
                </a:solidFill>
                <a:latin typeface="+mn-lt"/>
              </a:rPr>
              <a:t>https://www.calmhsa.org/CalHOPE/</a:t>
            </a:r>
          </a:p>
        </p:txBody>
      </p:sp>
      <p:sp>
        <p:nvSpPr>
          <p:cNvPr id="4" name="Text Placeholder 3">
            <a:extLst>
              <a:ext uri="{FF2B5EF4-FFF2-40B4-BE49-F238E27FC236}">
                <a16:creationId xmlns:a16="http://schemas.microsoft.com/office/drawing/2014/main" id="{7489F9D7-FAE7-12A5-39A9-DAFADB4CAA3D}"/>
              </a:ext>
            </a:extLst>
          </p:cNvPr>
          <p:cNvSpPr>
            <a:spLocks noGrp="1"/>
          </p:cNvSpPr>
          <p:nvPr>
            <p:ph type="body" sz="quarter" idx="11"/>
          </p:nvPr>
        </p:nvSpPr>
        <p:spPr>
          <a:xfrm>
            <a:off x="1010918" y="2194560"/>
            <a:ext cx="3678648" cy="3130633"/>
          </a:xfrm>
        </p:spPr>
        <p:txBody>
          <a:bodyPr>
            <a:normAutofit lnSpcReduction="10000"/>
          </a:bodyPr>
          <a:lstStyle/>
          <a:p>
            <a:r>
              <a:rPr lang="en-US" sz="3600" u="sng" dirty="0">
                <a:solidFill>
                  <a:srgbClr val="0F6775"/>
                </a:solidFill>
                <a:latin typeface="+mn-lt"/>
              </a:rPr>
              <a:t>Next Meeting:</a:t>
            </a:r>
          </a:p>
          <a:p>
            <a:r>
              <a:rPr lang="en-US" sz="2800" dirty="0">
                <a:solidFill>
                  <a:srgbClr val="0F6775"/>
                </a:solidFill>
                <a:latin typeface="+mn-lt"/>
              </a:rPr>
              <a:t>May 18th 11:00-11:50</a:t>
            </a:r>
          </a:p>
          <a:p>
            <a:r>
              <a:rPr lang="en-US" sz="2800" dirty="0">
                <a:solidFill>
                  <a:srgbClr val="0F6775"/>
                </a:solidFill>
                <a:latin typeface="+mn-lt"/>
              </a:rPr>
              <a:t>Presentation: How to Work with Schools and School Districts by PRO Youth and Families Collective </a:t>
            </a:r>
          </a:p>
          <a:p>
            <a:endParaRPr lang="en-US" sz="2800" dirty="0">
              <a:solidFill>
                <a:srgbClr val="0F6775"/>
              </a:solidFill>
              <a:latin typeface="+mn-lt"/>
            </a:endParaRPr>
          </a:p>
          <a:p>
            <a:endParaRPr lang="en-US" sz="2800" dirty="0">
              <a:solidFill>
                <a:srgbClr val="0F6775"/>
              </a:solidFill>
              <a:latin typeface="+mn-lt"/>
            </a:endParaRPr>
          </a:p>
        </p:txBody>
      </p:sp>
      <p:sp>
        <p:nvSpPr>
          <p:cNvPr id="5" name="Text Placeholder 4">
            <a:extLst>
              <a:ext uri="{FF2B5EF4-FFF2-40B4-BE49-F238E27FC236}">
                <a16:creationId xmlns:a16="http://schemas.microsoft.com/office/drawing/2014/main" id="{4AC95E0F-32BA-1DC9-B5D4-36C61BED2511}"/>
              </a:ext>
            </a:extLst>
          </p:cNvPr>
          <p:cNvSpPr>
            <a:spLocks noGrp="1"/>
          </p:cNvSpPr>
          <p:nvPr>
            <p:ph type="body" sz="quarter" idx="12"/>
          </p:nvPr>
        </p:nvSpPr>
        <p:spPr>
          <a:xfrm>
            <a:off x="1010918" y="6022766"/>
            <a:ext cx="3678648" cy="274320"/>
          </a:xfrm>
        </p:spPr>
        <p:txBody>
          <a:bodyPr/>
          <a:lstStyle/>
          <a:p>
            <a:r>
              <a:rPr lang="en-US" dirty="0">
                <a:solidFill>
                  <a:srgbClr val="0F6775"/>
                </a:solidFill>
                <a:latin typeface="+mn-lt"/>
              </a:rPr>
              <a:t>Taylor.Intermill@calmhsa.org</a:t>
            </a:r>
          </a:p>
        </p:txBody>
      </p:sp>
      <p:pic>
        <p:nvPicPr>
          <p:cNvPr id="12" name="Picture Placeholder 11">
            <a:extLst>
              <a:ext uri="{FF2B5EF4-FFF2-40B4-BE49-F238E27FC236}">
                <a16:creationId xmlns:a16="http://schemas.microsoft.com/office/drawing/2014/main" id="{6E2754E3-4343-0C35-117E-75CF29ED5BFF}"/>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a:fillRect/>
          </a:stretch>
        </p:blipFill>
        <p:spPr>
          <a:xfrm>
            <a:off x="528310" y="5516583"/>
            <a:ext cx="274320" cy="274320"/>
          </a:xfrm>
        </p:spPr>
      </p:pic>
      <p:pic>
        <p:nvPicPr>
          <p:cNvPr id="35" name="Picture Placeholder 34">
            <a:extLst>
              <a:ext uri="{FF2B5EF4-FFF2-40B4-BE49-F238E27FC236}">
                <a16:creationId xmlns:a16="http://schemas.microsoft.com/office/drawing/2014/main" id="{439F5F7E-F601-9DA1-F872-79EBCDE2DD42}"/>
              </a:ext>
            </a:extLst>
          </p:cNvPr>
          <p:cNvPicPr>
            <a:picLocks noGrp="1" noChangeAspect="1"/>
          </p:cNvPicPr>
          <p:nvPr>
            <p:ph type="pic" sz="quarter" idx="15"/>
          </p:nvPr>
        </p:nvPicPr>
        <p:blipFill>
          <a:blip r:embed="rId4">
            <a:extLst>
              <a:ext uri="{96DAC541-7B7A-43D3-8B79-37D633B846F1}">
                <asvg:svgBlip xmlns:asvg="http://schemas.microsoft.com/office/drawing/2016/SVG/main" r:embed="rId5"/>
              </a:ext>
            </a:extLst>
          </a:blip>
          <a:srcRect/>
          <a:stretch>
            <a:fillRect/>
          </a:stretch>
        </p:blipFill>
        <p:spPr/>
      </p:pic>
      <p:pic>
        <p:nvPicPr>
          <p:cNvPr id="2" name="Picture 5">
            <a:extLst>
              <a:ext uri="{FF2B5EF4-FFF2-40B4-BE49-F238E27FC236}">
                <a16:creationId xmlns:a16="http://schemas.microsoft.com/office/drawing/2014/main" id="{8AF1AA5E-ED21-0EDA-266A-4C7A2D2137C9}"/>
              </a:ext>
            </a:extLst>
          </p:cNvPr>
          <p:cNvPicPr>
            <a:picLocks noChangeAspect="1"/>
          </p:cNvPicPr>
          <p:nvPr/>
        </p:nvPicPr>
        <p:blipFill>
          <a:blip r:embed="rId6"/>
          <a:stretch>
            <a:fillRect/>
          </a:stretch>
        </p:blipFill>
        <p:spPr>
          <a:xfrm>
            <a:off x="7462284" y="1889051"/>
            <a:ext cx="2743200" cy="2743200"/>
          </a:xfrm>
          <a:prstGeom prst="rect">
            <a:avLst/>
          </a:prstGeom>
        </p:spPr>
      </p:pic>
    </p:spTree>
    <p:extLst>
      <p:ext uri="{BB962C8B-B14F-4D97-AF65-F5344CB8AC3E}">
        <p14:creationId xmlns:p14="http://schemas.microsoft.com/office/powerpoint/2010/main" val="1359172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9759-A24D-CBB0-8EED-446997F38F2D}"/>
              </a:ext>
            </a:extLst>
          </p:cNvPr>
          <p:cNvSpPr>
            <a:spLocks noGrp="1"/>
          </p:cNvSpPr>
          <p:nvPr>
            <p:ph type="ctrTitle"/>
          </p:nvPr>
        </p:nvSpPr>
        <p:spPr>
          <a:xfrm>
            <a:off x="493860" y="1569027"/>
            <a:ext cx="8213721" cy="1153391"/>
          </a:xfrm>
        </p:spPr>
        <p:txBody>
          <a:bodyPr/>
          <a:lstStyle/>
          <a:p>
            <a:r>
              <a:rPr lang="en-US" sz="3200" u="sng" dirty="0">
                <a:latin typeface="+mj-lt"/>
              </a:rPr>
              <a:t>May is Mental Health Matters Month </a:t>
            </a:r>
            <a:br>
              <a:rPr lang="en-US" sz="3200" u="sng" dirty="0">
                <a:latin typeface="+mj-lt"/>
              </a:rPr>
            </a:br>
            <a:endParaRPr lang="en-US" sz="3200" u="sng" dirty="0">
              <a:latin typeface="+mj-lt"/>
            </a:endParaRPr>
          </a:p>
        </p:txBody>
      </p:sp>
      <p:sp>
        <p:nvSpPr>
          <p:cNvPr id="3" name="Text Placeholder 2">
            <a:extLst>
              <a:ext uri="{FF2B5EF4-FFF2-40B4-BE49-F238E27FC236}">
                <a16:creationId xmlns:a16="http://schemas.microsoft.com/office/drawing/2014/main" id="{50B8028F-2167-5D11-B93E-1E898365FA3F}"/>
              </a:ext>
            </a:extLst>
          </p:cNvPr>
          <p:cNvSpPr>
            <a:spLocks noGrp="1"/>
          </p:cNvSpPr>
          <p:nvPr>
            <p:ph type="body" sz="quarter" idx="11"/>
          </p:nvPr>
        </p:nvSpPr>
        <p:spPr>
          <a:xfrm>
            <a:off x="493861" y="2639291"/>
            <a:ext cx="10499721" cy="3599840"/>
          </a:xfrm>
        </p:spPr>
        <p:txBody>
          <a:bodyPr>
            <a:normAutofit/>
          </a:bodyPr>
          <a:lstStyle/>
          <a:p>
            <a:r>
              <a:rPr lang="en-US" sz="2800" dirty="0">
                <a:latin typeface="+mn-lt"/>
              </a:rPr>
              <a:t>Mental Health America’s Toolkit: there is now a Spanish version available</a:t>
            </a:r>
          </a:p>
          <a:p>
            <a:r>
              <a:rPr lang="en-US" sz="2800" dirty="0">
                <a:latin typeface="+mn-lt"/>
              </a:rPr>
              <a:t>CalMHSA’s Take Action for Mental Health Toolkit</a:t>
            </a:r>
          </a:p>
          <a:p>
            <a:r>
              <a:rPr lang="en-US" sz="2800" dirty="0">
                <a:latin typeface="+mn-lt"/>
              </a:rPr>
              <a:t>Take Action for Mental Health L.A. County </a:t>
            </a:r>
          </a:p>
        </p:txBody>
      </p:sp>
    </p:spTree>
    <p:extLst>
      <p:ext uri="{BB962C8B-B14F-4D97-AF65-F5344CB8AC3E}">
        <p14:creationId xmlns:p14="http://schemas.microsoft.com/office/powerpoint/2010/main" val="3646582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E2C28-42E2-ACBB-DD75-B4FBB3FD9BE6}"/>
              </a:ext>
            </a:extLst>
          </p:cNvPr>
          <p:cNvSpPr>
            <a:spLocks noGrp="1"/>
          </p:cNvSpPr>
          <p:nvPr>
            <p:ph type="ctrTitle"/>
          </p:nvPr>
        </p:nvSpPr>
        <p:spPr>
          <a:xfrm>
            <a:off x="308621" y="2069557"/>
            <a:ext cx="10777877" cy="5516418"/>
          </a:xfrm>
        </p:spPr>
        <p:txBody>
          <a:bodyPr/>
          <a:lstStyle/>
          <a:p>
            <a:r>
              <a:rPr lang="en-US" sz="4400" u="sng" dirty="0">
                <a:latin typeface="+mj-lt"/>
              </a:rPr>
              <a:t>Mental Health Awareness Month! </a:t>
            </a:r>
            <a:br>
              <a:rPr lang="en-US" sz="2800" dirty="0">
                <a:latin typeface="+mn-lt"/>
              </a:rPr>
            </a:br>
            <a:r>
              <a:rPr lang="en-US" sz="2800" dirty="0">
                <a:latin typeface="+mn-lt"/>
              </a:rPr>
              <a:t>1. What year was Mental Health Awareness month created in the United States?</a:t>
            </a:r>
            <a:br>
              <a:rPr lang="en-US" sz="2800" dirty="0">
                <a:latin typeface="+mn-lt"/>
              </a:rPr>
            </a:br>
            <a:r>
              <a:rPr lang="en-US" sz="2800" b="1" dirty="0">
                <a:latin typeface="+mn-lt"/>
              </a:rPr>
              <a:t>Answer: 1949</a:t>
            </a:r>
            <a:br>
              <a:rPr lang="en-US" sz="2800" dirty="0">
                <a:latin typeface="+mn-lt"/>
              </a:rPr>
            </a:br>
            <a:br>
              <a:rPr lang="en-US" sz="2800" dirty="0">
                <a:latin typeface="+mn-lt"/>
              </a:rPr>
            </a:br>
            <a:r>
              <a:rPr lang="en-US" sz="2800" dirty="0">
                <a:latin typeface="+mn-lt"/>
              </a:rPr>
              <a:t>2. What Act was signed by John F. Kennedy in 1963 to provide federal support for the development of community-based mental health care and treatment facilities?</a:t>
            </a:r>
            <a:br>
              <a:rPr lang="en-US" sz="2800" dirty="0">
                <a:latin typeface="+mn-lt"/>
              </a:rPr>
            </a:br>
            <a:r>
              <a:rPr lang="en-US" sz="2800" b="1" dirty="0">
                <a:latin typeface="+mn-lt"/>
              </a:rPr>
              <a:t>Answer: Community Mental Health Act </a:t>
            </a:r>
            <a:br>
              <a:rPr lang="en-US" sz="2800" dirty="0">
                <a:latin typeface="+mn-lt"/>
              </a:rPr>
            </a:br>
            <a:br>
              <a:rPr lang="en-US" sz="2800" dirty="0">
                <a:latin typeface="+mn-lt"/>
              </a:rPr>
            </a:br>
            <a:r>
              <a:rPr lang="en-US" sz="2800" dirty="0">
                <a:latin typeface="+mn-lt"/>
              </a:rPr>
              <a:t>3. Which President signed the National Mental Health Act which called for establishing a National Institute of Mental Health?</a:t>
            </a:r>
            <a:br>
              <a:rPr lang="en-US" sz="3200" dirty="0">
                <a:latin typeface="+mn-lt"/>
              </a:rPr>
            </a:br>
            <a:r>
              <a:rPr lang="en-US" sz="3200" b="1" dirty="0">
                <a:latin typeface="+mn-lt"/>
              </a:rPr>
              <a:t>Answer: President Harry Truman</a:t>
            </a:r>
            <a:br>
              <a:rPr lang="en-US" sz="3200" dirty="0">
                <a:latin typeface="+mn-lt"/>
              </a:rPr>
            </a:br>
            <a:br>
              <a:rPr lang="en-US" sz="3200" dirty="0">
                <a:latin typeface="+mn-lt"/>
              </a:rPr>
            </a:br>
            <a:endParaRPr lang="en-US" sz="3200" dirty="0">
              <a:latin typeface="+mn-lt"/>
            </a:endParaRPr>
          </a:p>
        </p:txBody>
      </p:sp>
      <p:sp>
        <p:nvSpPr>
          <p:cNvPr id="4" name="Rectangle 3">
            <a:extLst>
              <a:ext uri="{FF2B5EF4-FFF2-40B4-BE49-F238E27FC236}">
                <a16:creationId xmlns:a16="http://schemas.microsoft.com/office/drawing/2014/main" id="{74798BDE-5C24-D288-8F4A-358072AA88FC}"/>
              </a:ext>
            </a:extLst>
          </p:cNvPr>
          <p:cNvSpPr/>
          <p:nvPr/>
        </p:nvSpPr>
        <p:spPr>
          <a:xfrm>
            <a:off x="1544296" y="2804984"/>
            <a:ext cx="2113304" cy="370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9C670E4-BEA0-6E49-C054-14384FA0AF0D}"/>
              </a:ext>
            </a:extLst>
          </p:cNvPr>
          <p:cNvSpPr/>
          <p:nvPr/>
        </p:nvSpPr>
        <p:spPr>
          <a:xfrm>
            <a:off x="1733765" y="6236436"/>
            <a:ext cx="3925629" cy="49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CDC1B1F-C80A-5677-CF8A-354D3053A3D1}"/>
              </a:ext>
            </a:extLst>
          </p:cNvPr>
          <p:cNvSpPr/>
          <p:nvPr/>
        </p:nvSpPr>
        <p:spPr>
          <a:xfrm>
            <a:off x="1544296" y="4764119"/>
            <a:ext cx="4312807" cy="49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39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E2C28-42E2-ACBB-DD75-B4FBB3FD9BE6}"/>
              </a:ext>
            </a:extLst>
          </p:cNvPr>
          <p:cNvSpPr>
            <a:spLocks noGrp="1"/>
          </p:cNvSpPr>
          <p:nvPr>
            <p:ph type="ctrTitle"/>
          </p:nvPr>
        </p:nvSpPr>
        <p:spPr>
          <a:xfrm>
            <a:off x="412580" y="1849582"/>
            <a:ext cx="10777877" cy="5516418"/>
          </a:xfrm>
        </p:spPr>
        <p:txBody>
          <a:bodyPr/>
          <a:lstStyle/>
          <a:p>
            <a:r>
              <a:rPr lang="en-US" sz="4400" u="sng" dirty="0">
                <a:latin typeface="+mj-lt"/>
              </a:rPr>
              <a:t>Monthly Invoice</a:t>
            </a:r>
            <a:br>
              <a:rPr lang="en-US" sz="4400" u="sng" dirty="0">
                <a:latin typeface="+mj-lt"/>
              </a:rPr>
            </a:br>
            <a:br>
              <a:rPr lang="en-US" sz="3200" u="sng" dirty="0">
                <a:latin typeface="+mj-lt"/>
              </a:rPr>
            </a:br>
            <a:r>
              <a:rPr lang="en-US" sz="3200" dirty="0">
                <a:latin typeface="+mn-lt"/>
              </a:rPr>
              <a:t>Are you using the correct invoice? There is a January template and a Feb-Dec template. </a:t>
            </a:r>
            <a:br>
              <a:rPr lang="en-US" sz="3200" dirty="0">
                <a:latin typeface="+mn-lt"/>
              </a:rPr>
            </a:br>
            <a:br>
              <a:rPr lang="en-US" sz="3200" dirty="0">
                <a:latin typeface="+mn-lt"/>
              </a:rPr>
            </a:br>
            <a:r>
              <a:rPr lang="en-US" sz="3200" dirty="0">
                <a:latin typeface="+mn-lt"/>
              </a:rPr>
              <a:t>You can bill for admin work under Supervisor’s hours, up to the total allowed in the month. You may want to do this in the initial months.</a:t>
            </a:r>
            <a:br>
              <a:rPr lang="en-US" sz="3200" dirty="0">
                <a:latin typeface="+mn-lt"/>
              </a:rPr>
            </a:br>
            <a:br>
              <a:rPr lang="en-US" sz="3200" dirty="0">
                <a:latin typeface="+mn-lt"/>
              </a:rPr>
            </a:br>
            <a:r>
              <a:rPr lang="en-US" sz="3200" dirty="0">
                <a:latin typeface="+mn-lt"/>
              </a:rPr>
              <a:t>FTE=full time equivalent. You can have part-time employees; but don’t increase the FTEs.</a:t>
            </a:r>
            <a:br>
              <a:rPr lang="en-US" sz="3200" dirty="0">
                <a:latin typeface="+mn-lt"/>
              </a:rPr>
            </a:br>
            <a:br>
              <a:rPr lang="en-US" sz="3200" dirty="0">
                <a:latin typeface="+mn-lt"/>
              </a:rPr>
            </a:br>
            <a:br>
              <a:rPr lang="en-US" sz="3200" dirty="0">
                <a:latin typeface="+mn-lt"/>
              </a:rPr>
            </a:br>
            <a:endParaRPr lang="en-US" sz="3200" dirty="0">
              <a:latin typeface="+mn-lt"/>
            </a:endParaRPr>
          </a:p>
        </p:txBody>
      </p:sp>
    </p:spTree>
    <p:extLst>
      <p:ext uri="{BB962C8B-B14F-4D97-AF65-F5344CB8AC3E}">
        <p14:creationId xmlns:p14="http://schemas.microsoft.com/office/powerpoint/2010/main" val="2690504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E2C28-42E2-ACBB-DD75-B4FBB3FD9BE6}"/>
              </a:ext>
            </a:extLst>
          </p:cNvPr>
          <p:cNvSpPr>
            <a:spLocks noGrp="1"/>
          </p:cNvSpPr>
          <p:nvPr>
            <p:ph type="ctrTitle"/>
          </p:nvPr>
        </p:nvSpPr>
        <p:spPr>
          <a:xfrm>
            <a:off x="412580" y="1849582"/>
            <a:ext cx="10777877" cy="5516418"/>
          </a:xfrm>
        </p:spPr>
        <p:txBody>
          <a:bodyPr/>
          <a:lstStyle/>
          <a:p>
            <a:r>
              <a:rPr lang="en-US" sz="4400" u="sng" dirty="0">
                <a:latin typeface="+mj-lt"/>
              </a:rPr>
              <a:t>Monthly Invoice</a:t>
            </a:r>
            <a:br>
              <a:rPr lang="en-US" sz="4400" u="sng" dirty="0">
                <a:latin typeface="+mj-lt"/>
              </a:rPr>
            </a:br>
            <a:br>
              <a:rPr lang="en-US" sz="3200" u="sng" dirty="0">
                <a:latin typeface="+mj-lt"/>
              </a:rPr>
            </a:br>
            <a:r>
              <a:rPr lang="en-US" sz="3200" dirty="0">
                <a:latin typeface="+mn-lt"/>
              </a:rPr>
              <a:t>Invoices are due to CalMHSA 15 days after the end of the month. </a:t>
            </a:r>
            <a:br>
              <a:rPr lang="en-US" sz="3200" dirty="0">
                <a:latin typeface="+mn-lt"/>
              </a:rPr>
            </a:br>
            <a:r>
              <a:rPr lang="en-US" sz="3200" dirty="0">
                <a:latin typeface="+mn-lt"/>
              </a:rPr>
              <a:t>Your January, February, and March invoices are now overdue.</a:t>
            </a:r>
            <a:br>
              <a:rPr lang="en-US" sz="3200" dirty="0">
                <a:latin typeface="+mn-lt"/>
              </a:rPr>
            </a:br>
            <a:br>
              <a:rPr lang="en-US" sz="3200" dirty="0">
                <a:latin typeface="+mn-lt"/>
              </a:rPr>
            </a:br>
            <a:r>
              <a:rPr lang="en-US" sz="3200" dirty="0">
                <a:latin typeface="+mn-lt"/>
              </a:rPr>
              <a:t>We have not received any invoices from AltaMed, Divine Truth, Episcopal Community Services, Health Ed Council, San Diego Youth Services,  and USC Tele-Behavioral Health.</a:t>
            </a:r>
            <a:br>
              <a:rPr lang="en-US" sz="3200" dirty="0">
                <a:latin typeface="+mn-lt"/>
              </a:rPr>
            </a:br>
            <a:br>
              <a:rPr lang="en-US" sz="3200" dirty="0">
                <a:latin typeface="+mn-lt"/>
              </a:rPr>
            </a:br>
            <a:r>
              <a:rPr lang="en-US" sz="3200" dirty="0">
                <a:latin typeface="+mn-lt"/>
              </a:rPr>
              <a:t>Please send your January invoice first to the CalMHSA staff you meet with for your Monthly Mtg – me, Taylor, or Lorena. </a:t>
            </a:r>
            <a:br>
              <a:rPr lang="en-US" sz="3200" dirty="0">
                <a:latin typeface="+mn-lt"/>
              </a:rPr>
            </a:br>
            <a:br>
              <a:rPr lang="en-US" sz="3200" dirty="0">
                <a:latin typeface="+mn-lt"/>
              </a:rPr>
            </a:br>
            <a:endParaRPr lang="en-US" sz="3200" dirty="0">
              <a:latin typeface="+mn-lt"/>
            </a:endParaRPr>
          </a:p>
        </p:txBody>
      </p:sp>
    </p:spTree>
    <p:extLst>
      <p:ext uri="{BB962C8B-B14F-4D97-AF65-F5344CB8AC3E}">
        <p14:creationId xmlns:p14="http://schemas.microsoft.com/office/powerpoint/2010/main" val="2132174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E2C28-42E2-ACBB-DD75-B4FBB3FD9BE6}"/>
              </a:ext>
            </a:extLst>
          </p:cNvPr>
          <p:cNvSpPr>
            <a:spLocks noGrp="1"/>
          </p:cNvSpPr>
          <p:nvPr>
            <p:ph type="ctrTitle"/>
          </p:nvPr>
        </p:nvSpPr>
        <p:spPr>
          <a:xfrm>
            <a:off x="412580" y="1849582"/>
            <a:ext cx="10777877" cy="5516418"/>
          </a:xfrm>
        </p:spPr>
        <p:txBody>
          <a:bodyPr/>
          <a:lstStyle/>
          <a:p>
            <a:r>
              <a:rPr lang="en-US" sz="4400" u="sng" dirty="0">
                <a:latin typeface="+mj-lt"/>
              </a:rPr>
              <a:t>Monthly Invoice</a:t>
            </a:r>
            <a:br>
              <a:rPr lang="en-US" sz="4400" u="sng" dirty="0">
                <a:latin typeface="+mj-lt"/>
              </a:rPr>
            </a:br>
            <a:br>
              <a:rPr lang="en-US" sz="2800" u="sng" dirty="0">
                <a:latin typeface="+mn-lt"/>
              </a:rPr>
            </a:br>
            <a:r>
              <a:rPr lang="en-US" sz="3200" dirty="0">
                <a:latin typeface="+mn-lt"/>
              </a:rPr>
              <a:t>Travel reimbursement: Have you established a policy? Reimbursement for mileage to outreach events is reasonable. Reimbursement for ride sharing services isn’t. Gov’t agencies don’t provide per diem for meals unless the travel is out of town and over night.</a:t>
            </a:r>
            <a:br>
              <a:rPr lang="en-US" sz="3200" dirty="0">
                <a:latin typeface="+mn-lt"/>
              </a:rPr>
            </a:br>
            <a:r>
              <a:rPr lang="en-US" sz="3200" dirty="0">
                <a:latin typeface="+mn-lt"/>
              </a:rPr>
              <a:t>Buying food for an outreach event is not the same as reimbursing for meals. </a:t>
            </a:r>
            <a:br>
              <a:rPr lang="en-US" sz="3200" dirty="0">
                <a:latin typeface="+mn-lt"/>
              </a:rPr>
            </a:br>
            <a:br>
              <a:rPr lang="en-US" sz="3200" dirty="0">
                <a:latin typeface="+mn-lt"/>
              </a:rPr>
            </a:br>
            <a:br>
              <a:rPr lang="en-US" sz="3200" dirty="0">
                <a:latin typeface="+mn-lt"/>
              </a:rPr>
            </a:br>
            <a:br>
              <a:rPr lang="en-US" sz="3200" dirty="0">
                <a:latin typeface="+mn-lt"/>
              </a:rPr>
            </a:br>
            <a:endParaRPr lang="en-US" sz="3200" dirty="0">
              <a:latin typeface="+mn-lt"/>
            </a:endParaRPr>
          </a:p>
        </p:txBody>
      </p:sp>
    </p:spTree>
    <p:extLst>
      <p:ext uri="{BB962C8B-B14F-4D97-AF65-F5344CB8AC3E}">
        <p14:creationId xmlns:p14="http://schemas.microsoft.com/office/powerpoint/2010/main" val="1557397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9759-A24D-CBB0-8EED-446997F38F2D}"/>
              </a:ext>
            </a:extLst>
          </p:cNvPr>
          <p:cNvSpPr>
            <a:spLocks noGrp="1"/>
          </p:cNvSpPr>
          <p:nvPr>
            <p:ph type="ctrTitle"/>
          </p:nvPr>
        </p:nvSpPr>
        <p:spPr>
          <a:xfrm>
            <a:off x="493860" y="1569027"/>
            <a:ext cx="8213721" cy="1153391"/>
          </a:xfrm>
        </p:spPr>
        <p:txBody>
          <a:bodyPr/>
          <a:lstStyle/>
          <a:p>
            <a:r>
              <a:rPr lang="en-US" sz="4400" u="sng" dirty="0">
                <a:latin typeface="+mj-lt"/>
              </a:rPr>
              <a:t>Data Collection Forms </a:t>
            </a:r>
            <a:br>
              <a:rPr lang="en-US" sz="3200" u="sng" dirty="0">
                <a:latin typeface="+mj-lt"/>
              </a:rPr>
            </a:br>
            <a:endParaRPr lang="en-US" sz="3200" u="sng" dirty="0">
              <a:latin typeface="+mj-lt"/>
            </a:endParaRPr>
          </a:p>
        </p:txBody>
      </p:sp>
      <p:sp>
        <p:nvSpPr>
          <p:cNvPr id="3" name="Text Placeholder 2">
            <a:extLst>
              <a:ext uri="{FF2B5EF4-FFF2-40B4-BE49-F238E27FC236}">
                <a16:creationId xmlns:a16="http://schemas.microsoft.com/office/drawing/2014/main" id="{50B8028F-2167-5D11-B93E-1E898365FA3F}"/>
              </a:ext>
            </a:extLst>
          </p:cNvPr>
          <p:cNvSpPr>
            <a:spLocks noGrp="1"/>
          </p:cNvSpPr>
          <p:nvPr>
            <p:ph type="body" sz="quarter" idx="11"/>
          </p:nvPr>
        </p:nvSpPr>
        <p:spPr>
          <a:xfrm>
            <a:off x="493861" y="2639291"/>
            <a:ext cx="10499721" cy="3599840"/>
          </a:xfrm>
        </p:spPr>
        <p:txBody>
          <a:bodyPr>
            <a:normAutofit/>
          </a:bodyPr>
          <a:lstStyle/>
          <a:p>
            <a:r>
              <a:rPr lang="en-US" sz="3200" b="0" dirty="0">
                <a:latin typeface="+mn-lt"/>
              </a:rPr>
              <a:t>The forms have been translated into Spanish. There is also now a Spanish language page on calhopeconnect.org.</a:t>
            </a:r>
          </a:p>
          <a:p>
            <a:r>
              <a:rPr lang="en-US" sz="3200" b="0" dirty="0">
                <a:latin typeface="+mn-lt"/>
              </a:rPr>
              <a:t>Review your staff’s entries, especially the selection of “other”. Do we need to add another option to reflect their selection? For example, ECS predominately serves children, we have added “emotional regulation” to primary needs question.</a:t>
            </a:r>
          </a:p>
          <a:p>
            <a:endParaRPr lang="en-US" sz="3200" b="0" dirty="0">
              <a:latin typeface="+mn-lt"/>
            </a:endParaRPr>
          </a:p>
        </p:txBody>
      </p:sp>
    </p:spTree>
    <p:extLst>
      <p:ext uri="{BB962C8B-B14F-4D97-AF65-F5344CB8AC3E}">
        <p14:creationId xmlns:p14="http://schemas.microsoft.com/office/powerpoint/2010/main" val="1977825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9759-A24D-CBB0-8EED-446997F38F2D}"/>
              </a:ext>
            </a:extLst>
          </p:cNvPr>
          <p:cNvSpPr>
            <a:spLocks noGrp="1"/>
          </p:cNvSpPr>
          <p:nvPr>
            <p:ph type="ctrTitle"/>
          </p:nvPr>
        </p:nvSpPr>
        <p:spPr>
          <a:xfrm>
            <a:off x="493860" y="1569027"/>
            <a:ext cx="8213721" cy="1153391"/>
          </a:xfrm>
        </p:spPr>
        <p:txBody>
          <a:bodyPr/>
          <a:lstStyle/>
          <a:p>
            <a:r>
              <a:rPr lang="en-US" sz="4400" u="sng" dirty="0">
                <a:latin typeface="+mj-lt"/>
              </a:rPr>
              <a:t>Data Collection Forms </a:t>
            </a:r>
            <a:br>
              <a:rPr lang="en-US" sz="3200" u="sng" dirty="0">
                <a:latin typeface="+mj-lt"/>
              </a:rPr>
            </a:br>
            <a:endParaRPr lang="en-US" sz="3200" u="sng" dirty="0">
              <a:latin typeface="+mj-lt"/>
            </a:endParaRPr>
          </a:p>
        </p:txBody>
      </p:sp>
      <p:sp>
        <p:nvSpPr>
          <p:cNvPr id="3" name="Text Placeholder 2">
            <a:extLst>
              <a:ext uri="{FF2B5EF4-FFF2-40B4-BE49-F238E27FC236}">
                <a16:creationId xmlns:a16="http://schemas.microsoft.com/office/drawing/2014/main" id="{50B8028F-2167-5D11-B93E-1E898365FA3F}"/>
              </a:ext>
            </a:extLst>
          </p:cNvPr>
          <p:cNvSpPr>
            <a:spLocks noGrp="1"/>
          </p:cNvSpPr>
          <p:nvPr>
            <p:ph type="body" sz="quarter" idx="11"/>
          </p:nvPr>
        </p:nvSpPr>
        <p:spPr>
          <a:xfrm>
            <a:off x="493861" y="2639291"/>
            <a:ext cx="10499721" cy="3599840"/>
          </a:xfrm>
        </p:spPr>
        <p:txBody>
          <a:bodyPr>
            <a:normAutofit fontScale="92500" lnSpcReduction="10000"/>
          </a:bodyPr>
          <a:lstStyle/>
          <a:p>
            <a:r>
              <a:rPr lang="en-US" sz="3200" b="0" dirty="0">
                <a:latin typeface="+mn-lt"/>
              </a:rPr>
              <a:t>Outreach Form: </a:t>
            </a:r>
          </a:p>
          <a:p>
            <a:r>
              <a:rPr lang="en-US" sz="3200" b="0" dirty="0">
                <a:latin typeface="+mn-lt"/>
              </a:rPr>
              <a:t>FB Live or Radio events are online/virtual events. Q11</a:t>
            </a:r>
          </a:p>
          <a:p>
            <a:r>
              <a:rPr lang="en-US" sz="3200" b="0" dirty="0">
                <a:latin typeface="+mn-lt"/>
              </a:rPr>
              <a:t>We are rewording Q9, we are asking for the theme if your outreach was part of a larger event (answer yes to Q10, i.e. farmer’s market).</a:t>
            </a:r>
          </a:p>
          <a:p>
            <a:r>
              <a:rPr lang="en-US" sz="3200" b="0" dirty="0">
                <a:latin typeface="+mn-lt"/>
              </a:rPr>
              <a:t>For Q15, we are adding “Mental Health Awareness”.</a:t>
            </a:r>
          </a:p>
          <a:p>
            <a:endParaRPr lang="en-US" sz="3200" b="0" dirty="0">
              <a:latin typeface="+mn-lt"/>
            </a:endParaRPr>
          </a:p>
        </p:txBody>
      </p:sp>
    </p:spTree>
    <p:extLst>
      <p:ext uri="{BB962C8B-B14F-4D97-AF65-F5344CB8AC3E}">
        <p14:creationId xmlns:p14="http://schemas.microsoft.com/office/powerpoint/2010/main" val="3636810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9759-A24D-CBB0-8EED-446997F38F2D}"/>
              </a:ext>
            </a:extLst>
          </p:cNvPr>
          <p:cNvSpPr>
            <a:spLocks noGrp="1"/>
          </p:cNvSpPr>
          <p:nvPr>
            <p:ph type="ctrTitle"/>
          </p:nvPr>
        </p:nvSpPr>
        <p:spPr>
          <a:xfrm>
            <a:off x="493860" y="1570117"/>
            <a:ext cx="7953949" cy="696258"/>
          </a:xfrm>
        </p:spPr>
        <p:txBody>
          <a:bodyPr/>
          <a:lstStyle/>
          <a:p>
            <a:r>
              <a:rPr lang="en-US" sz="3200" u="sng" dirty="0">
                <a:latin typeface="+mj-lt"/>
              </a:rPr>
              <a:t>Data Collection Forms </a:t>
            </a:r>
            <a:br>
              <a:rPr lang="en-US" sz="3200" u="sng" dirty="0">
                <a:latin typeface="+mj-lt"/>
              </a:rPr>
            </a:br>
            <a:endParaRPr lang="en-US" sz="3200" u="sng" dirty="0">
              <a:latin typeface="+mj-lt"/>
            </a:endParaRPr>
          </a:p>
        </p:txBody>
      </p:sp>
      <p:sp>
        <p:nvSpPr>
          <p:cNvPr id="4" name="Text Placeholder 3">
            <a:extLst>
              <a:ext uri="{FF2B5EF4-FFF2-40B4-BE49-F238E27FC236}">
                <a16:creationId xmlns:a16="http://schemas.microsoft.com/office/drawing/2014/main" id="{CD33BFCD-C2ED-54F6-B1CE-CC705E912B01}"/>
              </a:ext>
            </a:extLst>
          </p:cNvPr>
          <p:cNvSpPr txBox="1">
            <a:spLocks noGrp="1"/>
          </p:cNvSpPr>
          <p:nvPr>
            <p:ph type="body" sz="quarter" idx="11"/>
          </p:nvPr>
        </p:nvSpPr>
        <p:spPr>
          <a:xfrm>
            <a:off x="519900" y="2688338"/>
            <a:ext cx="4780036" cy="6269665"/>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US" sz="2400" b="0" dirty="0">
                <a:latin typeface="+mn-lt"/>
              </a:rPr>
              <a:t>Share anecdotes with us about your event or group</a:t>
            </a:r>
          </a:p>
          <a:p>
            <a:pPr marL="285750" indent="-285750">
              <a:lnSpc>
                <a:spcPct val="100000"/>
              </a:lnSpc>
              <a:buFont typeface="Arial" panose="020B0604020202020204" pitchFamily="34" charset="0"/>
              <a:buChar char="•"/>
            </a:pPr>
            <a:r>
              <a:rPr lang="en-US" sz="2400" b="0" dirty="0">
                <a:latin typeface="+mn-lt"/>
              </a:rPr>
              <a:t>Share pictures of group activities, including zoom pictures </a:t>
            </a:r>
          </a:p>
          <a:p>
            <a:pPr marL="285750" indent="-285750">
              <a:lnSpc>
                <a:spcPct val="100000"/>
              </a:lnSpc>
              <a:buFont typeface="Arial" panose="020B0604020202020204" pitchFamily="34" charset="0"/>
              <a:buChar char="•"/>
            </a:pPr>
            <a:r>
              <a:rPr lang="en-US" sz="2400" b="0" dirty="0">
                <a:latin typeface="+mn-lt"/>
              </a:rPr>
              <a:t>Include your agency’s branding if you can in pictures</a:t>
            </a:r>
          </a:p>
          <a:p>
            <a:pPr marL="285750" indent="-285750">
              <a:lnSpc>
                <a:spcPct val="100000"/>
              </a:lnSpc>
              <a:buFont typeface="Arial" panose="020B0604020202020204" pitchFamily="34" charset="0"/>
              <a:buChar char="•"/>
            </a:pPr>
            <a:r>
              <a:rPr lang="en-US" sz="2400" b="0" dirty="0">
                <a:latin typeface="+mn-lt"/>
              </a:rPr>
              <a:t>Upload Event Flyers</a:t>
            </a:r>
          </a:p>
          <a:p>
            <a:pPr marL="285750" indent="-285750">
              <a:lnSpc>
                <a:spcPct val="100000"/>
              </a:lnSpc>
              <a:buFont typeface="Arial" panose="020B0604020202020204" pitchFamily="34" charset="0"/>
              <a:buChar char="•"/>
            </a:pPr>
            <a:r>
              <a:rPr lang="en-US" sz="2400" b="0" dirty="0">
                <a:latin typeface="+mn-lt"/>
              </a:rPr>
              <a:t>Delete meeting notes/data notes before submitting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72C6EAC2-2709-9683-2EB4-CFDEAE8CBD7D}"/>
              </a:ext>
            </a:extLst>
          </p:cNvPr>
          <p:cNvSpPr txBox="1"/>
          <p:nvPr/>
        </p:nvSpPr>
        <p:spPr>
          <a:xfrm>
            <a:off x="6509410" y="2534795"/>
            <a:ext cx="5162690" cy="39130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solidFill>
                  <a:schemeClr val="bg1"/>
                </a:solidFill>
                <a:cs typeface="Poppins" pitchFamily="2" charset="77"/>
              </a:rPr>
              <a:t>Upload screenshots of zoom participant names</a:t>
            </a:r>
          </a:p>
          <a:p>
            <a:pPr marL="285750" indent="-285750">
              <a:lnSpc>
                <a:spcPct val="150000"/>
              </a:lnSpc>
              <a:buFont typeface="Arial" panose="020B0604020202020204" pitchFamily="34" charset="0"/>
              <a:buChar char="•"/>
            </a:pPr>
            <a:r>
              <a:rPr lang="en-US" sz="2400" dirty="0">
                <a:solidFill>
                  <a:schemeClr val="bg1"/>
                </a:solidFill>
                <a:cs typeface="Poppins" pitchFamily="2" charset="77"/>
              </a:rPr>
              <a:t>Take photos of an individual session </a:t>
            </a:r>
          </a:p>
          <a:p>
            <a:pPr marL="285750" indent="-285750">
              <a:lnSpc>
                <a:spcPct val="150000"/>
              </a:lnSpc>
              <a:buFont typeface="Arial" panose="020B0604020202020204" pitchFamily="34" charset="0"/>
              <a:buChar char="•"/>
            </a:pPr>
            <a:r>
              <a:rPr lang="en-US" sz="2400" dirty="0">
                <a:solidFill>
                  <a:schemeClr val="bg1"/>
                </a:solidFill>
                <a:cs typeface="Poppins" pitchFamily="2" charset="77"/>
              </a:rPr>
              <a:t>Upload meeting notes or data collection notes </a:t>
            </a:r>
          </a:p>
          <a:p>
            <a:pPr marL="285750" indent="-285750">
              <a:lnSpc>
                <a:spcPct val="150000"/>
              </a:lnSpc>
              <a:buFont typeface="Arial" panose="020B0604020202020204" pitchFamily="34" charset="0"/>
              <a:buChar char="•"/>
            </a:pPr>
            <a:r>
              <a:rPr lang="en-US" sz="2400" dirty="0">
                <a:solidFill>
                  <a:schemeClr val="bg1"/>
                </a:solidFill>
                <a:cs typeface="Poppins" pitchFamily="2" charset="77"/>
              </a:rPr>
              <a:t>Upload blurry pictures </a:t>
            </a:r>
          </a:p>
          <a:p>
            <a:pPr marL="285750" indent="-285750">
              <a:lnSpc>
                <a:spcPct val="150000"/>
              </a:lnSpc>
              <a:buFont typeface="Arial" panose="020B0604020202020204" pitchFamily="34" charset="0"/>
              <a:buChar char="•"/>
            </a:pPr>
            <a:r>
              <a:rPr lang="en-US" sz="2400" dirty="0">
                <a:solidFill>
                  <a:schemeClr val="bg1"/>
                </a:solidFill>
                <a:cs typeface="Poppins" pitchFamily="2" charset="77"/>
              </a:rPr>
              <a:t>Upload images of chat messages </a:t>
            </a:r>
          </a:p>
        </p:txBody>
      </p:sp>
      <p:sp>
        <p:nvSpPr>
          <p:cNvPr id="10" name="TextBox 9">
            <a:extLst>
              <a:ext uri="{FF2B5EF4-FFF2-40B4-BE49-F238E27FC236}">
                <a16:creationId xmlns:a16="http://schemas.microsoft.com/office/drawing/2014/main" id="{E2E52613-D86F-7A27-BE21-6736D5A037B1}"/>
              </a:ext>
            </a:extLst>
          </p:cNvPr>
          <p:cNvSpPr txBox="1"/>
          <p:nvPr/>
        </p:nvSpPr>
        <p:spPr>
          <a:xfrm>
            <a:off x="748433" y="1992080"/>
            <a:ext cx="3530024" cy="523220"/>
          </a:xfrm>
          <a:prstGeom prst="rect">
            <a:avLst/>
          </a:prstGeom>
          <a:noFill/>
        </p:spPr>
        <p:txBody>
          <a:bodyPr wrap="square" rtlCol="0">
            <a:spAutoFit/>
          </a:bodyPr>
          <a:lstStyle/>
          <a:p>
            <a:pPr algn="ctr"/>
            <a:r>
              <a:rPr lang="en-US" sz="2800" u="sng" dirty="0">
                <a:solidFill>
                  <a:schemeClr val="bg1"/>
                </a:solidFill>
                <a:cs typeface="Poppins" pitchFamily="2" charset="77"/>
              </a:rPr>
              <a:t>Do’s</a:t>
            </a:r>
          </a:p>
        </p:txBody>
      </p:sp>
      <p:sp>
        <p:nvSpPr>
          <p:cNvPr id="12" name="TextBox 11">
            <a:extLst>
              <a:ext uri="{FF2B5EF4-FFF2-40B4-BE49-F238E27FC236}">
                <a16:creationId xmlns:a16="http://schemas.microsoft.com/office/drawing/2014/main" id="{0B6060AA-E2EC-1A4F-D64F-4AAED75B9F4A}"/>
              </a:ext>
            </a:extLst>
          </p:cNvPr>
          <p:cNvSpPr txBox="1"/>
          <p:nvPr/>
        </p:nvSpPr>
        <p:spPr>
          <a:xfrm>
            <a:off x="5159260" y="2004765"/>
            <a:ext cx="6145618" cy="523220"/>
          </a:xfrm>
          <a:prstGeom prst="rect">
            <a:avLst/>
          </a:prstGeom>
          <a:noFill/>
        </p:spPr>
        <p:txBody>
          <a:bodyPr wrap="square">
            <a:spAutoFit/>
          </a:bodyPr>
          <a:lstStyle/>
          <a:p>
            <a:pPr algn="ctr"/>
            <a:r>
              <a:rPr lang="en-US" sz="2800" u="sng" dirty="0">
                <a:solidFill>
                  <a:schemeClr val="bg1"/>
                </a:solidFill>
                <a:cs typeface="Poppins" pitchFamily="2" charset="77"/>
              </a:rPr>
              <a:t>Don’ts</a:t>
            </a:r>
          </a:p>
        </p:txBody>
      </p:sp>
      <p:cxnSp>
        <p:nvCxnSpPr>
          <p:cNvPr id="13" name="Straight Connector 12">
            <a:extLst>
              <a:ext uri="{FF2B5EF4-FFF2-40B4-BE49-F238E27FC236}">
                <a16:creationId xmlns:a16="http://schemas.microsoft.com/office/drawing/2014/main" id="{A2786C22-95AB-4D8A-FB04-756A5F096D16}"/>
              </a:ext>
            </a:extLst>
          </p:cNvPr>
          <p:cNvCxnSpPr>
            <a:cxnSpLocks/>
          </p:cNvCxnSpPr>
          <p:nvPr/>
        </p:nvCxnSpPr>
        <p:spPr>
          <a:xfrm>
            <a:off x="5870653" y="2972403"/>
            <a:ext cx="42000" cy="303784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97476632"/>
      </p:ext>
    </p:extLst>
  </p:cSld>
  <p:clrMapOvr>
    <a:masterClrMapping/>
  </p:clrMapOvr>
</p:sld>
</file>

<file path=ppt/theme/theme1.xml><?xml version="1.0" encoding="utf-8"?>
<a:theme xmlns:a="http://schemas.openxmlformats.org/drawingml/2006/main" name="Office Theme">
  <a:themeElements>
    <a:clrScheme name="CalMHSA 1">
      <a:dk1>
        <a:srgbClr val="000000"/>
      </a:dk1>
      <a:lt1>
        <a:srgbClr val="FFFFFF"/>
      </a:lt1>
      <a:dk2>
        <a:srgbClr val="0C5B66"/>
      </a:dk2>
      <a:lt2>
        <a:srgbClr val="E7E6E6"/>
      </a:lt2>
      <a:accent1>
        <a:srgbClr val="006472"/>
      </a:accent1>
      <a:accent2>
        <a:srgbClr val="016E76"/>
      </a:accent2>
      <a:accent3>
        <a:srgbClr val="5A9F90"/>
      </a:accent3>
      <a:accent4>
        <a:srgbClr val="8DB84A"/>
      </a:accent4>
      <a:accent5>
        <a:srgbClr val="BADC87"/>
      </a:accent5>
      <a:accent6>
        <a:srgbClr val="4DB9B1"/>
      </a:accent6>
      <a:hlink>
        <a:srgbClr val="8DB949"/>
      </a:hlink>
      <a:folHlink>
        <a:srgbClr val="92740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27A0DE307DC44C9C6D49C199E56D43" ma:contentTypeVersion="19" ma:contentTypeDescription="Create a new document." ma:contentTypeScope="" ma:versionID="61f00766b87a9496803d4ae7b13bd90b">
  <xsd:schema xmlns:xsd="http://www.w3.org/2001/XMLSchema" xmlns:xs="http://www.w3.org/2001/XMLSchema" xmlns:p="http://schemas.microsoft.com/office/2006/metadata/properties" xmlns:ns1="http://schemas.microsoft.com/sharepoint/v3" xmlns:ns2="bdde9dca-b655-4c82-9756-0719d4cc3ad5" xmlns:ns3="08b51a6c-15c5-468c-9d03-3812a6e79002" targetNamespace="http://schemas.microsoft.com/office/2006/metadata/properties" ma:root="true" ma:fieldsID="6e239bdccc949f6f890f228cbddbf8da" ns1:_="" ns2:_="" ns3:_="">
    <xsd:import namespace="http://schemas.microsoft.com/sharepoint/v3"/>
    <xsd:import namespace="bdde9dca-b655-4c82-9756-0719d4cc3ad5"/>
    <xsd:import namespace="08b51a6c-15c5-468c-9d03-3812a6e790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County"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de9dca-b655-4c82-9756-0719d4cc3a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a1b1a5a-f0f9-49c0-b9db-6a9c78dda76a" ma:termSetId="09814cd3-568e-fe90-9814-8d621ff8fb84" ma:anchorId="fba54fb3-c3e1-fe81-a776-ca4b69148c4d" ma:open="true" ma:isKeyword="false">
      <xsd:complexType>
        <xsd:sequence>
          <xsd:element ref="pc:Terms" minOccurs="0" maxOccurs="1"/>
        </xsd:sequence>
      </xsd:complexType>
    </xsd:element>
    <xsd:element name="County" ma:index="24" nillable="true" ma:displayName="County" ma:description="Where PIPs are from" ma:format="Dropdown" ma:internalName="County">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b51a6c-15c5-468c-9d03-3812a6e7900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764a0-56e0-4cd0-8eca-b34752208dec}" ma:internalName="TaxCatchAll" ma:showField="CatchAllData" ma:web="08b51a6c-15c5-468c-9d03-3812a6e790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dde9dca-b655-4c82-9756-0719d4cc3ad5">
      <Terms xmlns="http://schemas.microsoft.com/office/infopath/2007/PartnerControls"/>
    </lcf76f155ced4ddcb4097134ff3c332f>
    <County xmlns="bdde9dca-b655-4c82-9756-0719d4cc3ad5" xsi:nil="true"/>
    <_ip_UnifiedCompliancePolicyProperties xmlns="http://schemas.microsoft.com/sharepoint/v3" xsi:nil="true"/>
    <TaxCatchAll xmlns="08b51a6c-15c5-468c-9d03-3812a6e79002" xsi:nil="true"/>
  </documentManagement>
</p:properties>
</file>

<file path=customXml/itemProps1.xml><?xml version="1.0" encoding="utf-8"?>
<ds:datastoreItem xmlns:ds="http://schemas.openxmlformats.org/officeDocument/2006/customXml" ds:itemID="{3B555110-9F7A-409D-9C2D-D49AE36C2335}">
  <ds:schemaRefs>
    <ds:schemaRef ds:uri="08b51a6c-15c5-468c-9d03-3812a6e79002"/>
    <ds:schemaRef ds:uri="bdde9dca-b655-4c82-9756-0719d4cc3a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2CC25C-9CF1-48BE-97F9-31F0A857DC14}">
  <ds:schemaRefs>
    <ds:schemaRef ds:uri="http://schemas.microsoft.com/sharepoint/v3/contenttype/forms"/>
  </ds:schemaRefs>
</ds:datastoreItem>
</file>

<file path=customXml/itemProps3.xml><?xml version="1.0" encoding="utf-8"?>
<ds:datastoreItem xmlns:ds="http://schemas.openxmlformats.org/officeDocument/2006/customXml" ds:itemID="{4B4B5847-416E-4E14-8AE3-9D600C56A732}">
  <ds:schemaRefs>
    <ds:schemaRef ds:uri="08b51a6c-15c5-468c-9d03-3812a6e79002"/>
    <ds:schemaRef ds:uri="bdde9dca-b655-4c82-9756-0719d4cc3a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1223</TotalTime>
  <Words>653</Words>
  <Application>Microsoft Office PowerPoint</Application>
  <PresentationFormat>Widescreen</PresentationFormat>
  <Paragraphs>47</Paragraphs>
  <Slides>12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Bebas Neue</vt:lpstr>
      <vt:lpstr>Calibri</vt:lpstr>
      <vt:lpstr>Calibri Light</vt:lpstr>
      <vt:lpstr>Poppins</vt:lpstr>
      <vt:lpstr>Office Theme</vt:lpstr>
      <vt:lpstr>CalHOPE Support Program Supervisors’ Meeting  May 4, 2023           </vt:lpstr>
      <vt:lpstr>May is Mental Health Matters Month  </vt:lpstr>
      <vt:lpstr>Mental Health Awareness Month!  1. What year was Mental Health Awareness month created in the United States? Answer: 1949  2. What Act was signed by John F. Kennedy in 1963 to provide federal support for the development of community-based mental health care and treatment facilities? Answer: Community Mental Health Act   3. Which President signed the National Mental Health Act which called for establishing a National Institute of Mental Health? Answer: President Harry Truman  </vt:lpstr>
      <vt:lpstr>Monthly Invoice  Are you using the correct invoice? There is a January template and a Feb-Dec template.   You can bill for admin work under Supervisor’s hours, up to the total allowed in the month. You may want to do this in the initial months.  FTE=full time equivalent. You can have part-time employees; but don’t increase the FTEs.   </vt:lpstr>
      <vt:lpstr>Monthly Invoice  Invoices are due to CalMHSA 15 days after the end of the month.  Your January, February, and March invoices are now overdue.  We have not received any invoices from AltaMed, Divine Truth, Episcopal Community Services, Health Ed Council, San Diego Youth Services,  and USC Tele-Behavioral Health.  Please send your January invoice first to the CalMHSA staff you meet with for your Monthly Mtg – me, Taylor, or Lorena.   </vt:lpstr>
      <vt:lpstr>Monthly Invoice  Travel reimbursement: Have you established a policy? Reimbursement for mileage to outreach events is reasonable. Reimbursement for ride sharing services isn’t. Gov’t agencies don’t provide per diem for meals unless the travel is out of town and over night. Buying food for an outreach event is not the same as reimbursing for meals.     </vt:lpstr>
      <vt:lpstr>Data Collection Forms  </vt:lpstr>
      <vt:lpstr>Data Collection Forms  </vt:lpstr>
      <vt:lpstr>Data Collection Forms  </vt:lpstr>
      <vt:lpstr>Data Collection Forms  </vt:lpstr>
      <vt:lpstr>CAMHPRO LEAD Conference Lived Experience, Advocacy, Diversity Statewide Peer Conference, Sacramento  June 12-13, 2023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Aryonna Rivera</dc:creator>
  <cp:lastModifiedBy>Kim Flores</cp:lastModifiedBy>
  <cp:revision>2</cp:revision>
  <dcterms:created xsi:type="dcterms:W3CDTF">2023-01-16T14:40:28Z</dcterms:created>
  <dcterms:modified xsi:type="dcterms:W3CDTF">2023-05-04T17:13:50Z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0x0101004627A0DE307DC44C9C6D49C199E56D43</vt:lpwstr>
  </property>
  <property fmtid="{D5CDD505-2E9C-101B-9397-08002B2CF9AE}" pid="3" name="MediaServiceImageTags">
    <vt:lpwstr/>
  </property>
</Properties>
</file>