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84" r:id="rId5"/>
    <p:sldId id="312" r:id="rId6"/>
    <p:sldId id="318" r:id="rId7"/>
    <p:sldId id="308" r:id="rId8"/>
    <p:sldId id="316" r:id="rId9"/>
    <p:sldId id="313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923B8-92A5-4A3F-83DE-296D5A9F516E}">
          <p14:sldIdLst>
            <p14:sldId id="284"/>
            <p14:sldId id="312"/>
            <p14:sldId id="318"/>
            <p14:sldId id="308"/>
            <p14:sldId id="316"/>
            <p14:sldId id="313"/>
          </p14:sldIdLst>
        </p14:section>
        <p14:section name="Untitled Section" id="{5E15BCDC-23F7-4278-A6FF-DBBC366BAE40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A4A"/>
    <a:srgbClr val="0F6775"/>
    <a:srgbClr val="438F89"/>
    <a:srgbClr val="0A7178"/>
    <a:srgbClr val="072E34"/>
    <a:srgbClr val="FF6E00"/>
    <a:srgbClr val="FF8501"/>
    <a:srgbClr val="FF9E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0F2FE-3626-AF46-8683-0D64B693D6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70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0F2FE-3626-AF46-8683-0D64B693D6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44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954215"/>
            <a:ext cx="7376564" cy="2621677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CalHOPE Support Program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Supervisors’ Meeting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July 13, 2023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*Welcome Support Specialists          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2C28-42E2-ACBB-DD75-B4FBB3FD9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80" y="1849582"/>
            <a:ext cx="10777877" cy="5516418"/>
          </a:xfrm>
        </p:spPr>
        <p:txBody>
          <a:bodyPr/>
          <a:lstStyle/>
          <a:p>
            <a:r>
              <a:rPr lang="en-US" sz="4400" u="sng" dirty="0">
                <a:latin typeface="+mj-lt"/>
              </a:rPr>
              <a:t>Reasonable Request Line Item</a:t>
            </a:r>
            <a:br>
              <a:rPr lang="en-US" sz="4400" u="sng" dirty="0">
                <a:latin typeface="+mj-lt"/>
              </a:rPr>
            </a:br>
            <a:br>
              <a:rPr lang="en-US" sz="3200" u="sng" dirty="0">
                <a:latin typeface="+mj-lt"/>
              </a:rPr>
            </a:br>
            <a:r>
              <a:rPr lang="en-US" sz="3200" u="sng" dirty="0">
                <a:latin typeface="+mn-lt"/>
              </a:rPr>
              <a:t>Your contracts include $3,000 per Regular CalHOPE pod, (not provided for Chat App pods)</a:t>
            </a:r>
            <a:r>
              <a:rPr lang="en-US" sz="3200" dirty="0">
                <a:latin typeface="+mn-lt"/>
              </a:rPr>
              <a:t>.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You may request these funds. For example, for a large outreach event, special advertising blitz, etc.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You may also use these funds to attend NAMI’s annual conference. There is a new template on the repository site to request funds for the NAMI conference.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Approval will also depend on if you have funds available.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17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2BBD-0698-768F-DEBD-B02FD7DF6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1536971"/>
            <a:ext cx="7376564" cy="622722"/>
          </a:xfrm>
        </p:spPr>
        <p:txBody>
          <a:bodyPr/>
          <a:lstStyle/>
          <a:p>
            <a:r>
              <a:rPr kumimoji="0" lang="en-US" sz="4400" b="0" i="0" u="sng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Reasonable Request Line Item</a:t>
            </a:r>
            <a:endParaRPr lang="en-US" sz="4400" u="sng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2E3D-641B-6036-9C88-5342753FA9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86000"/>
            <a:ext cx="10702675" cy="3953131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If you’d like to make a request, please email your CalMHSA staff person and cc me. Include in the email: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What you want the funds for, with details. Include why the expense cannot come out of your AAC.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Estimate of the allocation of your request. As always, you will have to provide receipts for purchases over $75. </a:t>
            </a:r>
          </a:p>
        </p:txBody>
      </p:sp>
    </p:spTree>
    <p:extLst>
      <p:ext uri="{BB962C8B-B14F-4D97-AF65-F5344CB8AC3E}">
        <p14:creationId xmlns:p14="http://schemas.microsoft.com/office/powerpoint/2010/main" val="265385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00783"/>
            <a:ext cx="8213721" cy="1079769"/>
          </a:xfrm>
        </p:spPr>
        <p:txBody>
          <a:bodyPr/>
          <a:lstStyle/>
          <a:p>
            <a:r>
              <a:rPr lang="en-US" sz="4400" u="sng" dirty="0">
                <a:latin typeface="+mj-lt"/>
              </a:rPr>
              <a:t>Request from Together For Wellness </a:t>
            </a:r>
            <a:br>
              <a:rPr lang="en-US" sz="3200" u="sng" dirty="0">
                <a:latin typeface="+mj-lt"/>
              </a:rPr>
            </a:br>
            <a:endParaRPr lang="en-US" sz="3200" u="sng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08179"/>
            <a:ext cx="10499721" cy="4030952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Looking for an Armenian speaker to review material that has already been professionally translated.</a:t>
            </a:r>
          </a:p>
          <a:p>
            <a:r>
              <a:rPr lang="en-US" sz="3200" b="0" dirty="0">
                <a:latin typeface="+mn-lt"/>
              </a:rPr>
              <a:t>UCLA and T4W will pay the reviewer a $75 Amazon gift card for this work. It should take about 1-2 hours to review. </a:t>
            </a:r>
          </a:p>
          <a:p>
            <a:r>
              <a:rPr lang="en-US" sz="3200" b="0" dirty="0">
                <a:latin typeface="+mn-lt"/>
              </a:rPr>
              <a:t>Please email me directly if you have an Armenian speaker who is interested in this offer. </a:t>
            </a:r>
          </a:p>
          <a:p>
            <a:endParaRPr lang="en-US" sz="3200" b="0" dirty="0">
              <a:latin typeface="+mn-lt"/>
            </a:endParaRPr>
          </a:p>
          <a:p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82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208179"/>
            <a:ext cx="7376564" cy="3489236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CAMHPRO LEAD Conference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Lived Experience, Advocacy, Diversity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Statewide Peer Conference, Sacramento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Don’t forget to submit with your June invoice, the Invoice Attachment from LEAD template.</a:t>
            </a: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9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569027"/>
            <a:ext cx="9642361" cy="1456275"/>
          </a:xfrm>
        </p:spPr>
        <p:txBody>
          <a:bodyPr/>
          <a:lstStyle/>
          <a:p>
            <a:r>
              <a:rPr lang="en-US" sz="4400" u="sng" dirty="0">
                <a:latin typeface="+mj-lt"/>
              </a:rPr>
              <a:t>Recovery Ally Training </a:t>
            </a:r>
            <a:br>
              <a:rPr lang="en-US" sz="3200" u="sng" dirty="0">
                <a:latin typeface="+mj-lt"/>
              </a:rPr>
            </a:br>
            <a:endParaRPr lang="en-US" sz="3200" u="sng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639291"/>
            <a:ext cx="10499721" cy="359984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0" dirty="0">
                <a:latin typeface="+mn-lt"/>
              </a:rPr>
              <a:t>This training provides knowledge and skills to community members to become empathetic allies for individuals seeking and sustaining recovery. </a:t>
            </a:r>
          </a:p>
          <a:p>
            <a:r>
              <a:rPr lang="en-US" sz="3200" b="0" dirty="0">
                <a:latin typeface="+mn-lt"/>
              </a:rPr>
              <a:t>Carolina Ayala, Executive Director, Happier Life Project</a:t>
            </a:r>
          </a:p>
          <a:p>
            <a:r>
              <a:rPr lang="en-US" sz="3200" b="0" i="1" dirty="0">
                <a:latin typeface="+mn-lt"/>
              </a:rPr>
              <a:t>Training on July 27</a:t>
            </a:r>
            <a:r>
              <a:rPr lang="en-US" sz="3200" b="0" i="1" baseline="30000" dirty="0">
                <a:latin typeface="+mn-lt"/>
              </a:rPr>
              <a:t>th</a:t>
            </a:r>
            <a:r>
              <a:rPr lang="en-US" sz="3200" b="0" i="1" dirty="0">
                <a:latin typeface="+mn-lt"/>
              </a:rPr>
              <a:t>, 11-1pm, is a mandatory training for all SS and Supervisors.</a:t>
            </a:r>
            <a:r>
              <a:rPr lang="en-US" sz="3200" b="0" dirty="0">
                <a:latin typeface="+mn-lt"/>
              </a:rPr>
              <a:t> Sexual Orientation and Gender Identity (SOGI) Education and Data Collection</a:t>
            </a:r>
          </a:p>
          <a:p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81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6EB4-AABA-7FB1-1228-06A094330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918" y="5471974"/>
            <a:ext cx="3678648" cy="363538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https://www.calmhsa.org/CalHOPE/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F9D7-FAE7-12A5-39A9-DAFADB4CA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918" y="1799618"/>
            <a:ext cx="3678648" cy="3525576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0F6775"/>
                </a:solidFill>
                <a:latin typeface="+mn-lt"/>
              </a:rPr>
              <a:t>Next Meeting: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July 27th 11:00-1:00pm 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Mandatory Training: Sexual Orientation and Gender Identity (SOGI) Education and Data Collection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5E0F-32BA-1DC9-B5D4-36C61BED2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0918" y="6022766"/>
            <a:ext cx="3678648" cy="274320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Taylor.Intermill@calmhsa.org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E2754E3-4343-0C35-117E-75CF29ED5B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8310" y="5516583"/>
            <a:ext cx="274320" cy="27432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439F5F7E-F601-9DA1-F872-79EBCDE2DD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8AF1AA5E-ED21-0EDA-266A-4C7A2D213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284" y="18890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7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MHSA 1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006472"/>
      </a:accent1>
      <a:accent2>
        <a:srgbClr val="016E76"/>
      </a:accent2>
      <a:accent3>
        <a:srgbClr val="5A9F90"/>
      </a:accent3>
      <a:accent4>
        <a:srgbClr val="8DB84A"/>
      </a:accent4>
      <a:accent5>
        <a:srgbClr val="BADC87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e9dca-b655-4c82-9756-0719d4cc3ad5">
      <Terms xmlns="http://schemas.microsoft.com/office/infopath/2007/PartnerControls"/>
    </lcf76f155ced4ddcb4097134ff3c332f>
    <County xmlns="bdde9dca-b655-4c82-9756-0719d4cc3ad5" xsi:nil="true"/>
    <_ip_UnifiedCompliancePolicyProperties xmlns="http://schemas.microsoft.com/sharepoint/v3" xsi:nil="true"/>
    <TaxCatchAll xmlns="08b51a6c-15c5-468c-9d03-3812a6e790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20" ma:contentTypeDescription="Create a new document." ma:contentTypeScope="" ma:versionID="9fed82db48bcb881926b6e45aeab989a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b10dd0d0682a2b2f0d50032ab9be8962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4B5847-416E-4E14-8AE3-9D600C56A73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e72316aa-6b3f-4c25-bd78-ac2235cf770a"/>
    <ds:schemaRef ds:uri="http://schemas.openxmlformats.org/package/2006/metadata/core-properties"/>
    <ds:schemaRef ds:uri="0d3af850-0b13-4baf-a174-42fc113cc3dc"/>
    <ds:schemaRef ds:uri="http://www.w3.org/XML/1998/namespace"/>
    <ds:schemaRef ds:uri="http://schemas.microsoft.com/sharepoint/v3"/>
    <ds:schemaRef ds:uri="bdde9dca-b655-4c82-9756-0719d4cc3ad5"/>
    <ds:schemaRef ds:uri="08b51a6c-15c5-468c-9d03-3812a6e79002"/>
  </ds:schemaRefs>
</ds:datastoreItem>
</file>

<file path=customXml/itemProps2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0D8FA-B91C-471B-AB22-4E46075C4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de9dca-b655-4c82-9756-0719d4cc3ad5"/>
    <ds:schemaRef ds:uri="08b51a6c-15c5-468c-9d03-3812a6e79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9224</TotalTime>
  <Words>380</Words>
  <Application>Microsoft Office PowerPoint</Application>
  <PresentationFormat>Widescreen</PresentationFormat>
  <Paragraphs>23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Bebas Neue</vt:lpstr>
      <vt:lpstr>Calibri</vt:lpstr>
      <vt:lpstr>Calibri Light</vt:lpstr>
      <vt:lpstr>Poppins</vt:lpstr>
      <vt:lpstr>Office Theme</vt:lpstr>
      <vt:lpstr>CalHOPE Support Program Supervisors’ Meeting  July 13, 2023 *Welcome Support Specialists           </vt:lpstr>
      <vt:lpstr>Reasonable Request Line Item  Your contracts include $3,000 per Regular CalHOPE pod, (not provided for Chat App pods).  You may request these funds. For example, for a large outreach event, special advertising blitz, etc. You may also use these funds to attend NAMI’s annual conference. There is a new template on the repository site to request funds for the NAMI conference. Approval will also depend on if you have funds available.   </vt:lpstr>
      <vt:lpstr>Reasonable Request Line Item</vt:lpstr>
      <vt:lpstr>Request from Together For Wellness  </vt:lpstr>
      <vt:lpstr>CAMHPRO LEAD Conference Lived Experience, Advocacy, Diversity Statewide Peer Conference, Sacramento  Don’t forget to submit with your June invoice, the Invoice Attachment from LEAD template. </vt:lpstr>
      <vt:lpstr>Recovery Ally Training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Kim Flores</cp:lastModifiedBy>
  <cp:revision>12</cp:revision>
  <dcterms:created xsi:type="dcterms:W3CDTF">2023-01-16T14:40:28Z</dcterms:created>
  <dcterms:modified xsi:type="dcterms:W3CDTF">2023-07-13T18:58:10Z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