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84" r:id="rId5"/>
    <p:sldId id="308" r:id="rId6"/>
    <p:sldId id="316" r:id="rId7"/>
    <p:sldId id="312" r:id="rId8"/>
    <p:sldId id="313" r:id="rId9"/>
    <p:sldId id="30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F923B8-92A5-4A3F-83DE-296D5A9F516E}">
          <p14:sldIdLst>
            <p14:sldId id="284"/>
            <p14:sldId id="308"/>
            <p14:sldId id="316"/>
            <p14:sldId id="312"/>
            <p14:sldId id="313"/>
          </p14:sldIdLst>
        </p14:section>
        <p14:section name="Untitled Section" id="{5E15BCDC-23F7-4278-A6FF-DBBC366BAE40}">
          <p14:sldIdLst>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A4A"/>
    <a:srgbClr val="0F6775"/>
    <a:srgbClr val="438F89"/>
    <a:srgbClr val="0A7178"/>
    <a:srgbClr val="072E34"/>
    <a:srgbClr val="FF6E00"/>
    <a:srgbClr val="FF8501"/>
    <a:srgbClr val="FF9E01"/>
    <a:srgbClr val="FFC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BFE8FB-6235-4876-8F93-E53C3550CDF0}" v="2" dt="2023-07-27T17:09:25.0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30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Flores" userId="f47b9d36-235b-4461-9a4e-54cfc36aac71" providerId="ADAL" clId="{BEBFE8FB-6235-4876-8F93-E53C3550CDF0}"/>
    <pc:docChg chg="undo custSel addSld delSld modSld modSection">
      <pc:chgData name="Kim Flores" userId="f47b9d36-235b-4461-9a4e-54cfc36aac71" providerId="ADAL" clId="{BEBFE8FB-6235-4876-8F93-E53C3550CDF0}" dt="2023-07-27T17:29:46.565" v="1060" actId="20577"/>
      <pc:docMkLst>
        <pc:docMk/>
      </pc:docMkLst>
      <pc:sldChg chg="modSp mod">
        <pc:chgData name="Kim Flores" userId="f47b9d36-235b-4461-9a4e-54cfc36aac71" providerId="ADAL" clId="{BEBFE8FB-6235-4876-8F93-E53C3550CDF0}" dt="2023-07-27T16:11:19.048" v="410" actId="20577"/>
        <pc:sldMkLst>
          <pc:docMk/>
          <pc:sldMk cId="1359172289" sldId="305"/>
        </pc:sldMkLst>
        <pc:spChg chg="mod">
          <ac:chgData name="Kim Flores" userId="f47b9d36-235b-4461-9a4e-54cfc36aac71" providerId="ADAL" clId="{BEBFE8FB-6235-4876-8F93-E53C3550CDF0}" dt="2023-07-27T16:11:19.048" v="410" actId="20577"/>
          <ac:spMkLst>
            <pc:docMk/>
            <pc:sldMk cId="1359172289" sldId="305"/>
            <ac:spMk id="4" creationId="{7489F9D7-FAE7-12A5-39A9-DAFADB4CAA3D}"/>
          </ac:spMkLst>
        </pc:spChg>
      </pc:sldChg>
      <pc:sldChg chg="modSp mod">
        <pc:chgData name="Kim Flores" userId="f47b9d36-235b-4461-9a4e-54cfc36aac71" providerId="ADAL" clId="{BEBFE8FB-6235-4876-8F93-E53C3550CDF0}" dt="2023-07-27T17:29:35.312" v="1059" actId="27636"/>
        <pc:sldMkLst>
          <pc:docMk/>
          <pc:sldMk cId="1977825204" sldId="308"/>
        </pc:sldMkLst>
        <pc:spChg chg="mod">
          <ac:chgData name="Kim Flores" userId="f47b9d36-235b-4461-9a4e-54cfc36aac71" providerId="ADAL" clId="{BEBFE8FB-6235-4876-8F93-E53C3550CDF0}" dt="2023-07-27T17:29:35.312" v="1059" actId="27636"/>
          <ac:spMkLst>
            <pc:docMk/>
            <pc:sldMk cId="1977825204" sldId="308"/>
            <ac:spMk id="3" creationId="{50B8028F-2167-5D11-B93E-1E898365FA3F}"/>
          </ac:spMkLst>
        </pc:spChg>
      </pc:sldChg>
      <pc:sldChg chg="addSp delSp modSp mod setBg">
        <pc:chgData name="Kim Flores" userId="f47b9d36-235b-4461-9a4e-54cfc36aac71" providerId="ADAL" clId="{BEBFE8FB-6235-4876-8F93-E53C3550CDF0}" dt="2023-07-27T15:54:31.025" v="58" actId="14100"/>
        <pc:sldMkLst>
          <pc:docMk/>
          <pc:sldMk cId="2132174864" sldId="312"/>
        </pc:sldMkLst>
        <pc:spChg chg="mod">
          <ac:chgData name="Kim Flores" userId="f47b9d36-235b-4461-9a4e-54cfc36aac71" providerId="ADAL" clId="{BEBFE8FB-6235-4876-8F93-E53C3550CDF0}" dt="2023-07-27T15:54:31.025" v="58" actId="14100"/>
          <ac:spMkLst>
            <pc:docMk/>
            <pc:sldMk cId="2132174864" sldId="312"/>
            <ac:spMk id="2" creationId="{1C9E2C28-42E2-ACBB-DD75-B4FBB3FD9BE6}"/>
          </ac:spMkLst>
        </pc:spChg>
        <pc:spChg chg="add del">
          <ac:chgData name="Kim Flores" userId="f47b9d36-235b-4461-9a4e-54cfc36aac71" providerId="ADAL" clId="{BEBFE8FB-6235-4876-8F93-E53C3550CDF0}" dt="2023-07-27T15:53:50.641" v="45" actId="26606"/>
          <ac:spMkLst>
            <pc:docMk/>
            <pc:sldMk cId="2132174864" sldId="312"/>
            <ac:spMk id="8" creationId="{A8384FB5-9ADC-4DDC-881B-597D56F5B15D}"/>
          </ac:spMkLst>
        </pc:spChg>
        <pc:spChg chg="add del">
          <ac:chgData name="Kim Flores" userId="f47b9d36-235b-4461-9a4e-54cfc36aac71" providerId="ADAL" clId="{BEBFE8FB-6235-4876-8F93-E53C3550CDF0}" dt="2023-07-27T15:53:50.641" v="45" actId="26606"/>
          <ac:spMkLst>
            <pc:docMk/>
            <pc:sldMk cId="2132174864" sldId="312"/>
            <ac:spMk id="10" creationId="{91E5A9A7-95C6-4F4F-B00E-C82E07FE62EF}"/>
          </ac:spMkLst>
        </pc:spChg>
        <pc:spChg chg="add del">
          <ac:chgData name="Kim Flores" userId="f47b9d36-235b-4461-9a4e-54cfc36aac71" providerId="ADAL" clId="{BEBFE8FB-6235-4876-8F93-E53C3550CDF0}" dt="2023-07-27T15:53:50.641" v="45" actId="26606"/>
          <ac:spMkLst>
            <pc:docMk/>
            <pc:sldMk cId="2132174864" sldId="312"/>
            <ac:spMk id="12" creationId="{D07DD2DE-F619-49DD-B5E7-03A290FF4ED1}"/>
          </ac:spMkLst>
        </pc:spChg>
        <pc:spChg chg="add del">
          <ac:chgData name="Kim Flores" userId="f47b9d36-235b-4461-9a4e-54cfc36aac71" providerId="ADAL" clId="{BEBFE8FB-6235-4876-8F93-E53C3550CDF0}" dt="2023-07-27T15:53:50.641" v="45" actId="26606"/>
          <ac:spMkLst>
            <pc:docMk/>
            <pc:sldMk cId="2132174864" sldId="312"/>
            <ac:spMk id="14" creationId="{85149191-5F60-4A28-AAFF-039F96B0F3EC}"/>
          </ac:spMkLst>
        </pc:spChg>
        <pc:spChg chg="add del">
          <ac:chgData name="Kim Flores" userId="f47b9d36-235b-4461-9a4e-54cfc36aac71" providerId="ADAL" clId="{BEBFE8FB-6235-4876-8F93-E53C3550CDF0}" dt="2023-07-27T15:53:50.641" v="45" actId="26606"/>
          <ac:spMkLst>
            <pc:docMk/>
            <pc:sldMk cId="2132174864" sldId="312"/>
            <ac:spMk id="16" creationId="{F8260ED5-17F7-4158-B241-D51DD4CF1B7E}"/>
          </ac:spMkLst>
        </pc:spChg>
        <pc:spChg chg="add del">
          <ac:chgData name="Kim Flores" userId="f47b9d36-235b-4461-9a4e-54cfc36aac71" providerId="ADAL" clId="{BEBFE8FB-6235-4876-8F93-E53C3550CDF0}" dt="2023-07-27T15:53:52.010" v="48" actId="26606"/>
          <ac:spMkLst>
            <pc:docMk/>
            <pc:sldMk cId="2132174864" sldId="312"/>
            <ac:spMk id="18" creationId="{665DBBEF-238B-476B-96AB-8AAC3224ECEA}"/>
          </ac:spMkLst>
        </pc:spChg>
        <pc:spChg chg="add del">
          <ac:chgData name="Kim Flores" userId="f47b9d36-235b-4461-9a4e-54cfc36aac71" providerId="ADAL" clId="{BEBFE8FB-6235-4876-8F93-E53C3550CDF0}" dt="2023-07-27T15:53:52.010" v="48" actId="26606"/>
          <ac:spMkLst>
            <pc:docMk/>
            <pc:sldMk cId="2132174864" sldId="312"/>
            <ac:spMk id="19" creationId="{3FCFB1DE-0B7E-48CC-BA90-B2AB0889F9D6}"/>
          </ac:spMkLst>
        </pc:spChg>
        <pc:spChg chg="add del">
          <ac:chgData name="Kim Flores" userId="f47b9d36-235b-4461-9a4e-54cfc36aac71" providerId="ADAL" clId="{BEBFE8FB-6235-4876-8F93-E53C3550CDF0}" dt="2023-07-27T15:53:55.692" v="50" actId="26606"/>
          <ac:spMkLst>
            <pc:docMk/>
            <pc:sldMk cId="2132174864" sldId="312"/>
            <ac:spMk id="21" creationId="{D12DDE76-C203-4047-9998-63900085B5E8}"/>
          </ac:spMkLst>
        </pc:spChg>
        <pc:spChg chg="add del">
          <ac:chgData name="Kim Flores" userId="f47b9d36-235b-4461-9a4e-54cfc36aac71" providerId="ADAL" clId="{BEBFE8FB-6235-4876-8F93-E53C3550CDF0}" dt="2023-07-27T15:54:04.119" v="52" actId="26606"/>
          <ac:spMkLst>
            <pc:docMk/>
            <pc:sldMk cId="2132174864" sldId="312"/>
            <ac:spMk id="23" creationId="{1707FC24-6981-43D9-B525-C7832BA22463}"/>
          </ac:spMkLst>
        </pc:spChg>
        <pc:spChg chg="add">
          <ac:chgData name="Kim Flores" userId="f47b9d36-235b-4461-9a4e-54cfc36aac71" providerId="ADAL" clId="{BEBFE8FB-6235-4876-8F93-E53C3550CDF0}" dt="2023-07-27T15:54:04.128" v="53" actId="26606"/>
          <ac:spMkLst>
            <pc:docMk/>
            <pc:sldMk cId="2132174864" sldId="312"/>
            <ac:spMk id="25" creationId="{A8384FB5-9ADC-4DDC-881B-597D56F5B15D}"/>
          </ac:spMkLst>
        </pc:spChg>
        <pc:spChg chg="add">
          <ac:chgData name="Kim Flores" userId="f47b9d36-235b-4461-9a4e-54cfc36aac71" providerId="ADAL" clId="{BEBFE8FB-6235-4876-8F93-E53C3550CDF0}" dt="2023-07-27T15:54:04.128" v="53" actId="26606"/>
          <ac:spMkLst>
            <pc:docMk/>
            <pc:sldMk cId="2132174864" sldId="312"/>
            <ac:spMk id="26" creationId="{91E5A9A7-95C6-4F4F-B00E-C82E07FE62EF}"/>
          </ac:spMkLst>
        </pc:spChg>
        <pc:spChg chg="add">
          <ac:chgData name="Kim Flores" userId="f47b9d36-235b-4461-9a4e-54cfc36aac71" providerId="ADAL" clId="{BEBFE8FB-6235-4876-8F93-E53C3550CDF0}" dt="2023-07-27T15:54:04.128" v="53" actId="26606"/>
          <ac:spMkLst>
            <pc:docMk/>
            <pc:sldMk cId="2132174864" sldId="312"/>
            <ac:spMk id="27" creationId="{D07DD2DE-F619-49DD-B5E7-03A290FF4ED1}"/>
          </ac:spMkLst>
        </pc:spChg>
        <pc:spChg chg="add">
          <ac:chgData name="Kim Flores" userId="f47b9d36-235b-4461-9a4e-54cfc36aac71" providerId="ADAL" clId="{BEBFE8FB-6235-4876-8F93-E53C3550CDF0}" dt="2023-07-27T15:54:04.128" v="53" actId="26606"/>
          <ac:spMkLst>
            <pc:docMk/>
            <pc:sldMk cId="2132174864" sldId="312"/>
            <ac:spMk id="28" creationId="{85149191-5F60-4A28-AAFF-039F96B0F3EC}"/>
          </ac:spMkLst>
        </pc:spChg>
        <pc:spChg chg="add">
          <ac:chgData name="Kim Flores" userId="f47b9d36-235b-4461-9a4e-54cfc36aac71" providerId="ADAL" clId="{BEBFE8FB-6235-4876-8F93-E53C3550CDF0}" dt="2023-07-27T15:54:04.128" v="53" actId="26606"/>
          <ac:spMkLst>
            <pc:docMk/>
            <pc:sldMk cId="2132174864" sldId="312"/>
            <ac:spMk id="29" creationId="{F8260ED5-17F7-4158-B241-D51DD4CF1B7E}"/>
          </ac:spMkLst>
        </pc:spChg>
        <pc:picChg chg="add mod">
          <ac:chgData name="Kim Flores" userId="f47b9d36-235b-4461-9a4e-54cfc36aac71" providerId="ADAL" clId="{BEBFE8FB-6235-4876-8F93-E53C3550CDF0}" dt="2023-07-27T15:54:04.128" v="53" actId="26606"/>
          <ac:picMkLst>
            <pc:docMk/>
            <pc:sldMk cId="2132174864" sldId="312"/>
            <ac:picMk id="3" creationId="{5D7C8A2A-7BE9-64C3-A03C-5E2A59D4E55E}"/>
          </ac:picMkLst>
        </pc:picChg>
      </pc:sldChg>
      <pc:sldChg chg="modSp mod">
        <pc:chgData name="Kim Flores" userId="f47b9d36-235b-4461-9a4e-54cfc36aac71" providerId="ADAL" clId="{BEBFE8FB-6235-4876-8F93-E53C3550CDF0}" dt="2023-07-27T16:20:12.107" v="441" actId="114"/>
        <pc:sldMkLst>
          <pc:docMk/>
          <pc:sldMk cId="3636810386" sldId="313"/>
        </pc:sldMkLst>
        <pc:spChg chg="mod">
          <ac:chgData name="Kim Flores" userId="f47b9d36-235b-4461-9a4e-54cfc36aac71" providerId="ADAL" clId="{BEBFE8FB-6235-4876-8F93-E53C3550CDF0}" dt="2023-07-26T23:38:16.718" v="26" actId="6549"/>
          <ac:spMkLst>
            <pc:docMk/>
            <pc:sldMk cId="3636810386" sldId="313"/>
            <ac:spMk id="2" creationId="{96A19759-A24D-CBB0-8EED-446997F38F2D}"/>
          </ac:spMkLst>
        </pc:spChg>
        <pc:spChg chg="mod">
          <ac:chgData name="Kim Flores" userId="f47b9d36-235b-4461-9a4e-54cfc36aac71" providerId="ADAL" clId="{BEBFE8FB-6235-4876-8F93-E53C3550CDF0}" dt="2023-07-27T16:20:12.107" v="441" actId="114"/>
          <ac:spMkLst>
            <pc:docMk/>
            <pc:sldMk cId="3636810386" sldId="313"/>
            <ac:spMk id="3" creationId="{50B8028F-2167-5D11-B93E-1E898365FA3F}"/>
          </ac:spMkLst>
        </pc:spChg>
      </pc:sldChg>
      <pc:sldChg chg="modSp add del mod">
        <pc:chgData name="Kim Flores" userId="f47b9d36-235b-4461-9a4e-54cfc36aac71" providerId="ADAL" clId="{BEBFE8FB-6235-4876-8F93-E53C3550CDF0}" dt="2023-07-27T17:29:46.565" v="1060" actId="20577"/>
        <pc:sldMkLst>
          <pc:docMk/>
          <pc:sldMk cId="2432196096" sldId="316"/>
        </pc:sldMkLst>
        <pc:spChg chg="mod">
          <ac:chgData name="Kim Flores" userId="f47b9d36-235b-4461-9a4e-54cfc36aac71" providerId="ADAL" clId="{BEBFE8FB-6235-4876-8F93-E53C3550CDF0}" dt="2023-07-27T17:29:46.565" v="1060" actId="20577"/>
          <ac:spMkLst>
            <pc:docMk/>
            <pc:sldMk cId="2432196096" sldId="316"/>
            <ac:spMk id="2" creationId="{100B09B1-3B45-EF62-1872-F844C8699402}"/>
          </ac:spMkLst>
        </pc:spChg>
      </pc:sldChg>
      <pc:sldChg chg="del">
        <pc:chgData name="Kim Flores" userId="f47b9d36-235b-4461-9a4e-54cfc36aac71" providerId="ADAL" clId="{BEBFE8FB-6235-4876-8F93-E53C3550CDF0}" dt="2023-07-26T23:34:55.592" v="1" actId="2696"/>
        <pc:sldMkLst>
          <pc:docMk/>
          <pc:sldMk cId="2653852358" sldId="3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E144E-33BA-1447-82F6-CB77425C03EF}" type="datetimeFigureOut">
              <a:rPr lang="en-US" smtClean="0"/>
              <a:t>7/26/2023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0F2FE-3626-AF46-8683-0D64B693D61A}" type="slidenum">
              <a:rPr lang="en-US" smtClean="0"/>
              <a:t>‹#›</a:t>
            </a:fld>
            <a:endParaRPr lang="en-US" dirty="0"/>
          </a:p>
        </p:txBody>
      </p:sp>
    </p:spTree>
    <p:extLst>
      <p:ext uri="{BB962C8B-B14F-4D97-AF65-F5344CB8AC3E}">
        <p14:creationId xmlns:p14="http://schemas.microsoft.com/office/powerpoint/2010/main" val="41095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0F2FE-3626-AF46-8683-0D64B693D61A}" type="slidenum">
              <a:rPr lang="en-US" smtClean="0"/>
              <a:t>1</a:t>
            </a:fld>
            <a:endParaRPr lang="en-US" dirty="0"/>
          </a:p>
        </p:txBody>
      </p:sp>
    </p:spTree>
    <p:extLst>
      <p:ext uri="{BB962C8B-B14F-4D97-AF65-F5344CB8AC3E}">
        <p14:creationId xmlns:p14="http://schemas.microsoft.com/office/powerpoint/2010/main" val="345526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0F2FE-3626-AF46-8683-0D64B693D6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443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0F2FE-3626-AF46-8683-0D64B693D6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707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01">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Tree>
    <p:extLst>
      <p:ext uri="{BB962C8B-B14F-4D97-AF65-F5344CB8AC3E}">
        <p14:creationId xmlns:p14="http://schemas.microsoft.com/office/powerpoint/2010/main" val="55030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dirty="0"/>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dirty="0"/>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Graphic 1">
            <a:extLst>
              <a:ext uri="{FF2B5EF4-FFF2-40B4-BE49-F238E27FC236}">
                <a16:creationId xmlns:a16="http://schemas.microsoft.com/office/drawing/2014/main" id="{3628BC19-9D59-92EE-E4B6-00FCCF46DA0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4" name="Graphic 3">
            <a:extLst>
              <a:ext uri="{FF2B5EF4-FFF2-40B4-BE49-F238E27FC236}">
                <a16:creationId xmlns:a16="http://schemas.microsoft.com/office/drawing/2014/main" id="{FE70F766-E20A-DE35-0743-8EC4C3E71B6D}"/>
              </a:ext>
            </a:extLst>
          </p:cNvPr>
          <p:cNvPicPr>
            <a:picLocks noChangeAspect="1"/>
          </p:cNvPicPr>
          <p:nvPr userDrawn="1"/>
        </p:nvPicPr>
        <p:blipFill>
          <a:blip r:embed="rId2">
            <a:extLst>
              <a:ext uri="{96DAC541-7B7A-43D3-8B79-37D633B846F1}">
                <asvg:svgBlip xmlns:asvg="http://schemas.microsoft.com/office/drawing/2016/SVG/main" r:embed="rId3"/>
              </a:ext>
            </a:extLst>
          </a:blip>
          <a:srcRect l="9391"/>
          <a:stretch>
            <a:fillRect/>
          </a:stretch>
        </p:blipFill>
        <p:spPr>
          <a:xfrm>
            <a:off x="3634670" y="283880"/>
            <a:ext cx="1542183" cy="1702023"/>
          </a:xfrm>
          <a:custGeom>
            <a:avLst/>
            <a:gdLst>
              <a:gd name="connsiteX0" fmla="*/ 0 w 1542183"/>
              <a:gd name="connsiteY0" fmla="*/ 0 h 1702023"/>
              <a:gd name="connsiteX1" fmla="*/ 1542183 w 1542183"/>
              <a:gd name="connsiteY1" fmla="*/ 0 h 1702023"/>
              <a:gd name="connsiteX2" fmla="*/ 1542183 w 1542183"/>
              <a:gd name="connsiteY2" fmla="*/ 1702023 h 1702023"/>
              <a:gd name="connsiteX3" fmla="*/ 1023153 w 1542183"/>
              <a:gd name="connsiteY3" fmla="*/ 1702023 h 1702023"/>
              <a:gd name="connsiteX4" fmla="*/ 943633 w 1542183"/>
              <a:gd name="connsiteY4" fmla="*/ 1481669 h 1702023"/>
              <a:gd name="connsiteX5" fmla="*/ 86330 w 1542183"/>
              <a:gd name="connsiteY5" fmla="*/ 91363 h 170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183" h="1702023">
                <a:moveTo>
                  <a:pt x="0" y="0"/>
                </a:moveTo>
                <a:lnTo>
                  <a:pt x="1542183" y="0"/>
                </a:lnTo>
                <a:lnTo>
                  <a:pt x="1542183" y="1702023"/>
                </a:lnTo>
                <a:lnTo>
                  <a:pt x="1023153" y="1702023"/>
                </a:lnTo>
                <a:lnTo>
                  <a:pt x="943633" y="1481669"/>
                </a:lnTo>
                <a:cubicBezTo>
                  <a:pt x="742178" y="966143"/>
                  <a:pt x="449844" y="496142"/>
                  <a:pt x="86330" y="91363"/>
                </a:cubicBezTo>
                <a:close/>
              </a:path>
            </a:pathLst>
          </a:custGeom>
        </p:spPr>
      </p:pic>
      <p:pic>
        <p:nvPicPr>
          <p:cNvPr id="6" name="Graphic 5">
            <a:extLst>
              <a:ext uri="{FF2B5EF4-FFF2-40B4-BE49-F238E27FC236}">
                <a16:creationId xmlns:a16="http://schemas.microsoft.com/office/drawing/2014/main" id="{46FD6412-CBCB-7A7F-E32B-7BDDD60413D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4817962" y="-12927"/>
            <a:ext cx="990866" cy="496161"/>
          </a:xfrm>
          <a:prstGeom prst="rect">
            <a:avLst/>
          </a:prstGeom>
        </p:spPr>
      </p:pic>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dirty="0"/>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dirty="0"/>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32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Full Page Quote">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F76774BD-F731-A5B4-F5EC-9BAEB458E4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469130"/>
            <a:ext cx="6532416" cy="6532416"/>
          </a:xfrm>
          <a:prstGeom prst="rect">
            <a:avLst/>
          </a:prstGeom>
        </p:spPr>
      </p:pic>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495967" y="839690"/>
            <a:ext cx="9592913" cy="3975735"/>
          </a:xfrm>
        </p:spPr>
        <p:txBody>
          <a:bodyPr tIns="91440" anchor="ctr">
            <a:normAutofit/>
          </a:bodyPr>
          <a:lstStyle>
            <a:lvl1pPr>
              <a:defRPr sz="6000">
                <a:solidFill>
                  <a:schemeClr val="tx2"/>
                </a:solidFill>
              </a:defRPr>
            </a:lvl1pPr>
          </a:lstStyle>
          <a:p>
            <a:r>
              <a:rPr lang="en-US"/>
              <a:t>Add quote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4171201" y="5630443"/>
            <a:ext cx="7524831" cy="608331"/>
          </a:xfrm>
        </p:spPr>
        <p:txBody>
          <a:bodyPr anchor="ctr">
            <a:normAutofit/>
          </a:bodyPr>
          <a:lstStyle>
            <a:lvl1pPr marL="0" indent="0" algn="r">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Author / Attribution</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dirty="0"/>
          </a:p>
        </p:txBody>
      </p:sp>
      <p:cxnSp>
        <p:nvCxnSpPr>
          <p:cNvPr id="4" name="Straight Connector 3">
            <a:extLst>
              <a:ext uri="{FF2B5EF4-FFF2-40B4-BE49-F238E27FC236}">
                <a16:creationId xmlns:a16="http://schemas.microsoft.com/office/drawing/2014/main" id="{952C6270-61CD-8419-4EC5-7AF5325240FC}"/>
              </a:ext>
            </a:extLst>
          </p:cNvPr>
          <p:cNvCxnSpPr>
            <a:cxnSpLocks/>
          </p:cNvCxnSpPr>
          <p:nvPr userDrawn="1"/>
        </p:nvCxnSpPr>
        <p:spPr>
          <a:xfrm>
            <a:off x="493861" y="5388753"/>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clipart&#10;&#10;Description automatically generated">
            <a:extLst>
              <a:ext uri="{FF2B5EF4-FFF2-40B4-BE49-F238E27FC236}">
                <a16:creationId xmlns:a16="http://schemas.microsoft.com/office/drawing/2014/main" id="{E515AED3-725C-495B-FA4A-B1944AAB7616}"/>
              </a:ext>
            </a:extLst>
          </p:cNvPr>
          <p:cNvPicPr>
            <a:picLocks noChangeAspect="1"/>
          </p:cNvPicPr>
          <p:nvPr userDrawn="1"/>
        </p:nvPicPr>
        <p:blipFill>
          <a:blip r:embed="rId4"/>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262446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 Bio">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E81AA98-3630-2198-3FFC-FFEBD69E8C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6" name="Graphic 5">
            <a:extLst>
              <a:ext uri="{FF2B5EF4-FFF2-40B4-BE49-F238E27FC236}">
                <a16:creationId xmlns:a16="http://schemas.microsoft.com/office/drawing/2014/main" id="{EA082DA8-DF49-E447-D33B-51C5AEB8E1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65594" y="283880"/>
            <a:ext cx="1702023" cy="1702023"/>
          </a:xfrm>
          <a:prstGeom prst="rect">
            <a:avLst/>
          </a:prstGeom>
        </p:spPr>
      </p:pic>
      <p:pic>
        <p:nvPicPr>
          <p:cNvPr id="7" name="Graphic 6">
            <a:extLst>
              <a:ext uri="{FF2B5EF4-FFF2-40B4-BE49-F238E27FC236}">
                <a16:creationId xmlns:a16="http://schemas.microsoft.com/office/drawing/2014/main" id="{B6476097-B526-1B85-D6F5-0AB14BF1590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5310869" y="-12927"/>
            <a:ext cx="990866" cy="496161"/>
          </a:xfrm>
          <a:prstGeom prst="rect">
            <a:avLst/>
          </a:prstGeom>
        </p:spPr>
      </p:pic>
      <p:cxnSp>
        <p:nvCxnSpPr>
          <p:cNvPr id="5" name="Straight Connector 4">
            <a:extLst>
              <a:ext uri="{FF2B5EF4-FFF2-40B4-BE49-F238E27FC236}">
                <a16:creationId xmlns:a16="http://schemas.microsoft.com/office/drawing/2014/main" id="{63D43BAC-22FB-5FB7-BFE9-8C342F3CD3AE}"/>
              </a:ext>
            </a:extLst>
          </p:cNvPr>
          <p:cNvCxnSpPr>
            <a:cxnSpLocks/>
          </p:cNvCxnSpPr>
          <p:nvPr userDrawn="1"/>
        </p:nvCxnSpPr>
        <p:spPr>
          <a:xfrm>
            <a:off x="0" y="2615418"/>
            <a:ext cx="10927735"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5645103" y="743965"/>
            <a:ext cx="5226947" cy="1605313"/>
          </a:xfrm>
        </p:spPr>
        <p:txBody>
          <a:bodyPr anchor="b">
            <a:normAutofit/>
          </a:bodyPr>
          <a:lstStyle>
            <a:lvl1pPr>
              <a:lnSpc>
                <a:spcPct val="80000"/>
              </a:lnSpc>
              <a:defRPr sz="5400">
                <a:solidFill>
                  <a:schemeClr val="tx2"/>
                </a:solidFill>
              </a:defRPr>
            </a:lvl1pPr>
          </a:lstStyle>
          <a:p>
            <a:r>
              <a:rPr lang="en-US"/>
              <a:t>full name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5645103" y="2885820"/>
            <a:ext cx="5226947" cy="608331"/>
          </a:xfrm>
        </p:spPr>
        <p:txBody>
          <a:bodyPr anchor="ctr">
            <a:normAutofit/>
          </a:bodyPr>
          <a:lstStyle>
            <a:lvl1pPr marL="0" indent="0">
              <a:buNone/>
              <a:defRPr sz="18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Position / Title</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dirty="0"/>
          </a:p>
        </p:txBody>
      </p:sp>
      <p:pic>
        <p:nvPicPr>
          <p:cNvPr id="18" name="Picture 17" descr="A picture containing text, sign, clipart&#10;&#10;Description automatically generated">
            <a:extLst>
              <a:ext uri="{FF2B5EF4-FFF2-40B4-BE49-F238E27FC236}">
                <a16:creationId xmlns:a16="http://schemas.microsoft.com/office/drawing/2014/main" id="{F16CEFF4-5600-AF00-9AA6-37E61B9B3E10}"/>
              </a:ext>
            </a:extLst>
          </p:cNvPr>
          <p:cNvPicPr>
            <a:picLocks noChangeAspect="1"/>
          </p:cNvPicPr>
          <p:nvPr userDrawn="1"/>
        </p:nvPicPr>
        <p:blipFill>
          <a:blip r:embed="rId4"/>
          <a:stretch>
            <a:fillRect/>
          </a:stretch>
        </p:blipFill>
        <p:spPr>
          <a:xfrm>
            <a:off x="495967" y="6408587"/>
            <a:ext cx="914400" cy="255588"/>
          </a:xfrm>
          <a:prstGeom prst="rect">
            <a:avLst/>
          </a:prstGeom>
        </p:spPr>
      </p:pic>
      <p:pic>
        <p:nvPicPr>
          <p:cNvPr id="20" name="Picture 19" descr="A picture containing text, sign, clipart&#10;&#10;Description automatically generated">
            <a:extLst>
              <a:ext uri="{FF2B5EF4-FFF2-40B4-BE49-F238E27FC236}">
                <a16:creationId xmlns:a16="http://schemas.microsoft.com/office/drawing/2014/main" id="{3F327553-BEE5-976E-1DE6-B3941EBC06B7}"/>
              </a:ext>
            </a:extLst>
          </p:cNvPr>
          <p:cNvPicPr>
            <a:picLocks noChangeAspect="1"/>
          </p:cNvPicPr>
          <p:nvPr userDrawn="1"/>
        </p:nvPicPr>
        <p:blipFill>
          <a:blip r:embed="rId4"/>
          <a:stretch>
            <a:fillRect/>
          </a:stretch>
        </p:blipFill>
        <p:spPr>
          <a:xfrm>
            <a:off x="495967" y="6408588"/>
            <a:ext cx="914402" cy="255588"/>
          </a:xfrm>
          <a:prstGeom prst="rect">
            <a:avLst/>
          </a:prstGeom>
        </p:spPr>
      </p:pic>
      <p:sp>
        <p:nvSpPr>
          <p:cNvPr id="13" name="Picture Placeholder 12">
            <a:extLst>
              <a:ext uri="{FF2B5EF4-FFF2-40B4-BE49-F238E27FC236}">
                <a16:creationId xmlns:a16="http://schemas.microsoft.com/office/drawing/2014/main" id="{2A6788D7-75A4-C22F-D2F9-09A9E5D91F34}"/>
              </a:ext>
            </a:extLst>
          </p:cNvPr>
          <p:cNvSpPr>
            <a:spLocks noGrp="1"/>
          </p:cNvSpPr>
          <p:nvPr>
            <p:ph type="pic" sz="quarter" idx="14"/>
          </p:nvPr>
        </p:nvSpPr>
        <p:spPr>
          <a:xfrm>
            <a:off x="-1" y="-1"/>
            <a:ext cx="4915567" cy="6858000"/>
          </a:xfrm>
          <a:custGeom>
            <a:avLst/>
            <a:gdLst>
              <a:gd name="connsiteX0" fmla="*/ 0 w 4915567"/>
              <a:gd name="connsiteY0" fmla="*/ 0 h 6858000"/>
              <a:gd name="connsiteX1" fmla="*/ 3356517 w 4915567"/>
              <a:gd name="connsiteY1" fmla="*/ 0 h 6858000"/>
              <a:gd name="connsiteX2" fmla="*/ 3356517 w 4915567"/>
              <a:gd name="connsiteY2" fmla="*/ 15152 h 6858000"/>
              <a:gd name="connsiteX3" fmla="*/ 3383540 w 4915567"/>
              <a:gd name="connsiteY3" fmla="*/ 15152 h 6858000"/>
              <a:gd name="connsiteX4" fmla="*/ 3417676 w 4915567"/>
              <a:gd name="connsiteY4" fmla="*/ 44722 h 6858000"/>
              <a:gd name="connsiteX5" fmla="*/ 4915567 w 4915567"/>
              <a:gd name="connsiteY5" fmla="*/ 3428999 h 6858000"/>
              <a:gd name="connsiteX6" fmla="*/ 3417676 w 4915567"/>
              <a:gd name="connsiteY6" fmla="*/ 6813277 h 6858000"/>
              <a:gd name="connsiteX7" fmla="*/ 3366054 w 4915567"/>
              <a:gd name="connsiteY7" fmla="*/ 6857993 h 6858000"/>
              <a:gd name="connsiteX8" fmla="*/ 3356517 w 4915567"/>
              <a:gd name="connsiteY8" fmla="*/ 6857993 h 6858000"/>
              <a:gd name="connsiteX9" fmla="*/ 3356517 w 4915567"/>
              <a:gd name="connsiteY9" fmla="*/ 6858000 h 6858000"/>
              <a:gd name="connsiteX10" fmla="*/ 0 w 4915567"/>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567" h="6858000">
                <a:moveTo>
                  <a:pt x="0" y="0"/>
                </a:moveTo>
                <a:lnTo>
                  <a:pt x="3356517" y="0"/>
                </a:lnTo>
                <a:lnTo>
                  <a:pt x="3356517" y="15152"/>
                </a:lnTo>
                <a:lnTo>
                  <a:pt x="3383540" y="15152"/>
                </a:lnTo>
                <a:lnTo>
                  <a:pt x="3417676" y="44722"/>
                </a:lnTo>
                <a:cubicBezTo>
                  <a:pt x="4337862" y="881068"/>
                  <a:pt x="4915567" y="2087568"/>
                  <a:pt x="4915567" y="3428999"/>
                </a:cubicBezTo>
                <a:cubicBezTo>
                  <a:pt x="4915567" y="4770430"/>
                  <a:pt x="4337862" y="5976930"/>
                  <a:pt x="3417676" y="6813277"/>
                </a:cubicBezTo>
                <a:lnTo>
                  <a:pt x="3366054" y="6857993"/>
                </a:lnTo>
                <a:lnTo>
                  <a:pt x="3356517" y="6857993"/>
                </a:lnTo>
                <a:lnTo>
                  <a:pt x="3356517" y="6858000"/>
                </a:lnTo>
                <a:lnTo>
                  <a:pt x="0" y="6858000"/>
                </a:lnTo>
                <a:close/>
              </a:path>
            </a:pathLst>
          </a:custGeom>
          <a:solidFill>
            <a:schemeClr val="accent3">
              <a:lumMod val="20000"/>
              <a:lumOff val="80000"/>
            </a:schemeClr>
          </a:solidFill>
        </p:spPr>
        <p:txBody>
          <a:bodyPr wrap="square" anchor="ctr">
            <a:noAutofit/>
          </a:bodyPr>
          <a:lstStyle>
            <a:lvl1pPr marL="0" indent="0" algn="ctr">
              <a:buNone/>
              <a:defRPr sz="1200"/>
            </a:lvl1pPr>
          </a:lstStyle>
          <a:p>
            <a:endParaRPr lang="en-US" dirty="0"/>
          </a:p>
        </p:txBody>
      </p:sp>
      <p:sp>
        <p:nvSpPr>
          <p:cNvPr id="12" name="Text Placeholder 2">
            <a:extLst>
              <a:ext uri="{FF2B5EF4-FFF2-40B4-BE49-F238E27FC236}">
                <a16:creationId xmlns:a16="http://schemas.microsoft.com/office/drawing/2014/main" id="{7AA3EFFA-68D7-3452-5BF4-CB2A73A39B94}"/>
              </a:ext>
            </a:extLst>
          </p:cNvPr>
          <p:cNvSpPr>
            <a:spLocks noGrp="1"/>
          </p:cNvSpPr>
          <p:nvPr>
            <p:ph type="body" idx="15" hasCustomPrompt="1"/>
          </p:nvPr>
        </p:nvSpPr>
        <p:spPr>
          <a:xfrm>
            <a:off x="5645103" y="3530503"/>
            <a:ext cx="5226947" cy="1886323"/>
          </a:xfrm>
        </p:spPr>
        <p:txBody>
          <a:bodyPr anchor="t">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Bio</a:t>
            </a:r>
          </a:p>
        </p:txBody>
      </p:sp>
    </p:spTree>
    <p:extLst>
      <p:ext uri="{BB962C8B-B14F-4D97-AF65-F5344CB8AC3E}">
        <p14:creationId xmlns:p14="http://schemas.microsoft.com/office/powerpoint/2010/main" val="151793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5" name="Chart Placeholder 14">
            <a:extLst>
              <a:ext uri="{FF2B5EF4-FFF2-40B4-BE49-F238E27FC236}">
                <a16:creationId xmlns:a16="http://schemas.microsoft.com/office/drawing/2014/main" id="{B321D617-1E76-7179-1406-BDAC07643341}"/>
              </a:ext>
            </a:extLst>
          </p:cNvPr>
          <p:cNvSpPr>
            <a:spLocks noGrp="1"/>
          </p:cNvSpPr>
          <p:nvPr>
            <p:ph type="chart" sz="quarter" idx="13"/>
          </p:nvPr>
        </p:nvSpPr>
        <p:spPr>
          <a:xfrm>
            <a:off x="493859" y="1690999"/>
            <a:ext cx="11202841" cy="4481201"/>
          </a:xfrm>
        </p:spPr>
        <p:txBody>
          <a:bodyPr anchor="ctr"/>
          <a:lstStyle>
            <a:lvl1pPr marL="0" indent="0" algn="ctr">
              <a:buNone/>
              <a:defRPr/>
            </a:lvl1pPr>
          </a:lstStyle>
          <a:p>
            <a:endParaRPr lang="en-US" dirty="0"/>
          </a:p>
        </p:txBody>
      </p:sp>
      <p:sp>
        <p:nvSpPr>
          <p:cNvPr id="24" name="Title 1">
            <a:extLst>
              <a:ext uri="{FF2B5EF4-FFF2-40B4-BE49-F238E27FC236}">
                <a16:creationId xmlns:a16="http://schemas.microsoft.com/office/drawing/2014/main" id="{E399EF02-09B9-CF9E-D547-93C3C0B264C2}"/>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1D74E4AD-EEE5-6EC5-A139-C2AE98FF21B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61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16" name="Table Placeholder 15">
            <a:extLst>
              <a:ext uri="{FF2B5EF4-FFF2-40B4-BE49-F238E27FC236}">
                <a16:creationId xmlns:a16="http://schemas.microsoft.com/office/drawing/2014/main" id="{358EAB66-E412-6145-EB3B-8E4F61EA9DAB}"/>
              </a:ext>
            </a:extLst>
          </p:cNvPr>
          <p:cNvSpPr>
            <a:spLocks noGrp="1"/>
          </p:cNvSpPr>
          <p:nvPr>
            <p:ph type="tbl" sz="quarter" idx="14"/>
          </p:nvPr>
        </p:nvSpPr>
        <p:spPr>
          <a:xfrm>
            <a:off x="493859" y="1690999"/>
            <a:ext cx="11202841" cy="4481201"/>
          </a:xfrm>
        </p:spPr>
        <p:txBody>
          <a:bodyPr anchor="ctr"/>
          <a:lstStyle>
            <a:lvl1pPr marL="0" indent="0" algn="ctr">
              <a:buNone/>
              <a:defRPr/>
            </a:lvl1pPr>
          </a:lstStyle>
          <a:p>
            <a:endParaRPr lang="en-US" dirty="0"/>
          </a:p>
        </p:txBody>
      </p:sp>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24" name="Title 1">
            <a:extLst>
              <a:ext uri="{FF2B5EF4-FFF2-40B4-BE49-F238E27FC236}">
                <a16:creationId xmlns:a16="http://schemas.microsoft.com/office/drawing/2014/main" id="{3163137F-7467-9DB2-FDF9-71E4F4876225}"/>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54F793DD-2CA5-BFC0-F10B-95F49129642A}"/>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772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D6F79-99E0-6DF2-7329-C4B2366E4778}"/>
              </a:ext>
            </a:extLst>
          </p:cNvPr>
          <p:cNvSpPr>
            <a:spLocks noGrp="1"/>
          </p:cNvSpPr>
          <p:nvPr>
            <p:ph idx="1"/>
          </p:nvPr>
        </p:nvSpPr>
        <p:spPr>
          <a:xfrm>
            <a:off x="493859" y="1825625"/>
            <a:ext cx="11202174" cy="4351338"/>
          </a:xfrm>
        </p:spPr>
        <p:txBody>
          <a:bodyPr numCol="2" spcCol="4572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6D0495C-3896-A908-E760-96AE4A60F0BF}"/>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0" name="Title 1">
            <a:extLst>
              <a:ext uri="{FF2B5EF4-FFF2-40B4-BE49-F238E27FC236}">
                <a16:creationId xmlns:a16="http://schemas.microsoft.com/office/drawing/2014/main" id="{80C6F6E2-4BBE-A4DF-3EED-BAE049A17480}"/>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313FD6E0-43F6-D287-2F02-6932291E0DC3}"/>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473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0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EFF68-7E18-39F1-E8F5-8C1C95C13D14}"/>
              </a:ext>
            </a:extLst>
          </p:cNvPr>
          <p:cNvSpPr>
            <a:spLocks noGrp="1"/>
          </p:cNvSpPr>
          <p:nvPr>
            <p:ph sz="half" idx="1"/>
          </p:nvPr>
        </p:nvSpPr>
        <p:spPr>
          <a:xfrm>
            <a:off x="493858"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91D2A8-1256-A918-2D4B-B52359721420}"/>
              </a:ext>
            </a:extLst>
          </p:cNvPr>
          <p:cNvSpPr>
            <a:spLocks noGrp="1"/>
          </p:cNvSpPr>
          <p:nvPr>
            <p:ph sz="half" idx="2"/>
          </p:nvPr>
        </p:nvSpPr>
        <p:spPr>
          <a:xfrm>
            <a:off x="6157224"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B48384F-822B-F498-3197-510694971B58}"/>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2" name="Title 1">
            <a:extLst>
              <a:ext uri="{FF2B5EF4-FFF2-40B4-BE49-F238E27FC236}">
                <a16:creationId xmlns:a16="http://schemas.microsoft.com/office/drawing/2014/main" id="{1EF85DEE-6EB8-7E66-C4D5-23EF041C5C64}"/>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4F3ED6F6-B55A-F56C-0693-D272414DA35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132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0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493858" y="1619838"/>
            <a:ext cx="5540920"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CB123C9-18E9-8EF4-CDF3-9761CA8B8D80}"/>
              </a:ext>
            </a:extLst>
          </p:cNvPr>
          <p:cNvSpPr>
            <a:spLocks noGrp="1"/>
          </p:cNvSpPr>
          <p:nvPr>
            <p:ph type="body" sz="quarter" idx="3"/>
          </p:nvPr>
        </p:nvSpPr>
        <p:spPr>
          <a:xfrm>
            <a:off x="6157224" y="1619838"/>
            <a:ext cx="5538808"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493858"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603498D6-A6D9-9D45-014C-393C8FAC532C}"/>
              </a:ext>
            </a:extLst>
          </p:cNvPr>
          <p:cNvSpPr>
            <a:spLocks noGrp="1"/>
          </p:cNvSpPr>
          <p:nvPr>
            <p:ph sz="half" idx="2"/>
          </p:nvPr>
        </p:nvSpPr>
        <p:spPr>
          <a:xfrm>
            <a:off x="6157224"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3F004D3-5DFA-AE24-5AAF-08D692769513}"/>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E57417B-8D2F-0B83-C0E5-6243BC5EFBC0}"/>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835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03">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4F6F1915-E796-10ED-EDDB-5B4E89D8B1A9}"/>
              </a:ext>
            </a:extLst>
          </p:cNvPr>
          <p:cNvSpPr/>
          <p:nvPr userDrawn="1"/>
        </p:nvSpPr>
        <p:spPr>
          <a:xfrm rot="10800000">
            <a:off x="628191" y="1"/>
            <a:ext cx="10941738" cy="6857999"/>
          </a:xfrm>
          <a:custGeom>
            <a:avLst/>
            <a:gdLst>
              <a:gd name="connsiteX0" fmla="*/ 10941738 w 10941738"/>
              <a:gd name="connsiteY0" fmla="*/ 6857999 h 6857999"/>
              <a:gd name="connsiteX1" fmla="*/ 5473927 w 10941738"/>
              <a:gd name="connsiteY1" fmla="*/ 6857999 h 6857999"/>
              <a:gd name="connsiteX2" fmla="*/ 5467811 w 10941738"/>
              <a:gd name="connsiteY2" fmla="*/ 6857999 h 6857999"/>
              <a:gd name="connsiteX3" fmla="*/ 1 w 10941738"/>
              <a:gd name="connsiteY3" fmla="*/ 6857999 h 6857999"/>
              <a:gd name="connsiteX4" fmla="*/ 51629 w 10941738"/>
              <a:gd name="connsiteY4" fmla="*/ 6813277 h 6857999"/>
              <a:gd name="connsiteX5" fmla="*/ 1549520 w 10941738"/>
              <a:gd name="connsiteY5" fmla="*/ 3429000 h 6857999"/>
              <a:gd name="connsiteX6" fmla="*/ 51629 w 10941738"/>
              <a:gd name="connsiteY6" fmla="*/ 44722 h 6857999"/>
              <a:gd name="connsiteX7" fmla="*/ 0 w 10941738"/>
              <a:gd name="connsiteY7" fmla="*/ 0 h 6857999"/>
              <a:gd name="connsiteX8" fmla="*/ 5467811 w 10941738"/>
              <a:gd name="connsiteY8" fmla="*/ 0 h 6857999"/>
              <a:gd name="connsiteX9" fmla="*/ 5473927 w 10941738"/>
              <a:gd name="connsiteY9" fmla="*/ 0 h 6857999"/>
              <a:gd name="connsiteX10" fmla="*/ 10941737 w 10941738"/>
              <a:gd name="connsiteY10" fmla="*/ 0 h 6857999"/>
              <a:gd name="connsiteX11" fmla="*/ 10890109 w 10941738"/>
              <a:gd name="connsiteY11" fmla="*/ 44722 h 6857999"/>
              <a:gd name="connsiteX12" fmla="*/ 9392218 w 10941738"/>
              <a:gd name="connsiteY12" fmla="*/ 3428999 h 6857999"/>
              <a:gd name="connsiteX13" fmla="*/ 10890109 w 10941738"/>
              <a:gd name="connsiteY13" fmla="*/ 681327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41738" h="6857999">
                <a:moveTo>
                  <a:pt x="10941738" y="6857999"/>
                </a:moveTo>
                <a:lnTo>
                  <a:pt x="5473927" y="6857999"/>
                </a:lnTo>
                <a:lnTo>
                  <a:pt x="5467811" y="6857999"/>
                </a:lnTo>
                <a:lnTo>
                  <a:pt x="1" y="6857999"/>
                </a:lnTo>
                <a:lnTo>
                  <a:pt x="51629" y="6813277"/>
                </a:lnTo>
                <a:cubicBezTo>
                  <a:pt x="971815" y="5976931"/>
                  <a:pt x="1549520" y="4770431"/>
                  <a:pt x="1549520" y="3429000"/>
                </a:cubicBezTo>
                <a:cubicBezTo>
                  <a:pt x="1549520" y="2087569"/>
                  <a:pt x="971815" y="881069"/>
                  <a:pt x="51629" y="44722"/>
                </a:cubicBezTo>
                <a:lnTo>
                  <a:pt x="0" y="0"/>
                </a:lnTo>
                <a:lnTo>
                  <a:pt x="5467811" y="0"/>
                </a:lnTo>
                <a:lnTo>
                  <a:pt x="5473927" y="0"/>
                </a:lnTo>
                <a:lnTo>
                  <a:pt x="10941737" y="0"/>
                </a:lnTo>
                <a:lnTo>
                  <a:pt x="10890109" y="44722"/>
                </a:lnTo>
                <a:cubicBezTo>
                  <a:pt x="9969923" y="881068"/>
                  <a:pt x="9392218" y="2087568"/>
                  <a:pt x="9392218" y="3428999"/>
                </a:cubicBezTo>
                <a:cubicBezTo>
                  <a:pt x="9392218" y="4770430"/>
                  <a:pt x="9969923" y="5976930"/>
                  <a:pt x="10890109" y="6813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444C777F-D545-B64F-C80A-8099B3FA612B}"/>
              </a:ext>
            </a:extLst>
          </p:cNvPr>
          <p:cNvSpPr/>
          <p:nvPr userDrawn="1"/>
        </p:nvSpPr>
        <p:spPr>
          <a:xfrm>
            <a:off x="-1" y="1427767"/>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2554188" y="1700463"/>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552209" y="2512979"/>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a:extLst>
              <a:ext uri="{FF2B5EF4-FFF2-40B4-BE49-F238E27FC236}">
                <a16:creationId xmlns:a16="http://schemas.microsoft.com/office/drawing/2014/main" id="{534457CE-4668-7A0D-E5AD-B5D41398EB1B}"/>
              </a:ext>
            </a:extLst>
          </p:cNvPr>
          <p:cNvSpPr>
            <a:spLocks noGrp="1"/>
          </p:cNvSpPr>
          <p:nvPr>
            <p:ph type="title"/>
          </p:nvPr>
        </p:nvSpPr>
        <p:spPr>
          <a:xfrm>
            <a:off x="493859" y="365125"/>
            <a:ext cx="11202174" cy="683827"/>
          </a:xfrm>
        </p:spPr>
        <p:txBody>
          <a:bodyPr/>
          <a:lstStyle>
            <a:lvl1pPr algn="ctr">
              <a:defRPr>
                <a:solidFill>
                  <a:schemeClr val="tx2"/>
                </a:solidFill>
              </a:defRPr>
            </a:lvl1pPr>
          </a:lstStyle>
          <a:p>
            <a:r>
              <a:rPr lang="en-US"/>
              <a:t>Click to edit Master title style</a:t>
            </a:r>
          </a:p>
        </p:txBody>
      </p:sp>
      <p:sp>
        <p:nvSpPr>
          <p:cNvPr id="21" name="Rectangle 20">
            <a:extLst>
              <a:ext uri="{FF2B5EF4-FFF2-40B4-BE49-F238E27FC236}">
                <a16:creationId xmlns:a16="http://schemas.microsoft.com/office/drawing/2014/main" id="{0A0D89F1-D110-A5D9-BB33-0F27D2CF53B0}"/>
              </a:ext>
            </a:extLst>
          </p:cNvPr>
          <p:cNvSpPr/>
          <p:nvPr userDrawn="1"/>
        </p:nvSpPr>
        <p:spPr>
          <a:xfrm>
            <a:off x="6336630" y="1427766"/>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
            <a:extLst>
              <a:ext uri="{FF2B5EF4-FFF2-40B4-BE49-F238E27FC236}">
                <a16:creationId xmlns:a16="http://schemas.microsoft.com/office/drawing/2014/main" id="{C34B15FC-03A0-2BAE-8A96-69DADDE988F3}"/>
              </a:ext>
            </a:extLst>
          </p:cNvPr>
          <p:cNvSpPr>
            <a:spLocks noGrp="1"/>
          </p:cNvSpPr>
          <p:nvPr>
            <p:ph type="body" idx="17"/>
          </p:nvPr>
        </p:nvSpPr>
        <p:spPr>
          <a:xfrm>
            <a:off x="6470137" y="1700462"/>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2">
            <a:extLst>
              <a:ext uri="{FF2B5EF4-FFF2-40B4-BE49-F238E27FC236}">
                <a16:creationId xmlns:a16="http://schemas.microsoft.com/office/drawing/2014/main" id="{2960940F-76D7-B4A7-6D5C-DD8EF016DBFF}"/>
              </a:ext>
            </a:extLst>
          </p:cNvPr>
          <p:cNvSpPr>
            <a:spLocks noGrp="1"/>
          </p:cNvSpPr>
          <p:nvPr>
            <p:ph sz="half" idx="18"/>
          </p:nvPr>
        </p:nvSpPr>
        <p:spPr>
          <a:xfrm>
            <a:off x="6468158" y="2512978"/>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Picture Placeholder 41">
            <a:extLst>
              <a:ext uri="{FF2B5EF4-FFF2-40B4-BE49-F238E27FC236}">
                <a16:creationId xmlns:a16="http://schemas.microsoft.com/office/drawing/2014/main" id="{D38270FF-3FDC-B616-169E-DA1F1C71B1C0}"/>
              </a:ext>
            </a:extLst>
          </p:cNvPr>
          <p:cNvSpPr>
            <a:spLocks noGrp="1"/>
          </p:cNvSpPr>
          <p:nvPr>
            <p:ph type="pic" sz="quarter" idx="19"/>
          </p:nvPr>
        </p:nvSpPr>
        <p:spPr>
          <a:xfrm>
            <a:off x="1"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dirty="0"/>
          </a:p>
        </p:txBody>
      </p:sp>
      <p:sp>
        <p:nvSpPr>
          <p:cNvPr id="43" name="Picture Placeholder 42">
            <a:extLst>
              <a:ext uri="{FF2B5EF4-FFF2-40B4-BE49-F238E27FC236}">
                <a16:creationId xmlns:a16="http://schemas.microsoft.com/office/drawing/2014/main" id="{2AEAA1D6-405E-6B24-6E2E-2FD7D9D5AFA9}"/>
              </a:ext>
            </a:extLst>
          </p:cNvPr>
          <p:cNvSpPr>
            <a:spLocks noGrp="1"/>
          </p:cNvSpPr>
          <p:nvPr>
            <p:ph type="pic" sz="quarter" idx="20"/>
          </p:nvPr>
        </p:nvSpPr>
        <p:spPr>
          <a:xfrm flipH="1">
            <a:off x="10000946"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dirty="0"/>
          </a:p>
        </p:txBody>
      </p:sp>
      <p:pic>
        <p:nvPicPr>
          <p:cNvPr id="44" name="Picture 43" descr="A picture containing text, sign, clipart&#10;&#10;Description automatically generated">
            <a:extLst>
              <a:ext uri="{FF2B5EF4-FFF2-40B4-BE49-F238E27FC236}">
                <a16:creationId xmlns:a16="http://schemas.microsoft.com/office/drawing/2014/main" id="{8ED0C5C7-9C47-3BAE-CCF0-4E6A4A4FED6A}"/>
              </a:ext>
            </a:extLst>
          </p:cNvPr>
          <p:cNvPicPr>
            <a:picLocks noChangeAspect="1"/>
          </p:cNvPicPr>
          <p:nvPr userDrawn="1"/>
        </p:nvPicPr>
        <p:blipFill>
          <a:blip r:embed="rId2"/>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341978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01 Photo">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Picture Placeholder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dirty="0"/>
          </a:p>
        </p:txBody>
      </p:sp>
    </p:spTree>
    <p:extLst>
      <p:ext uri="{BB962C8B-B14F-4D97-AF65-F5344CB8AC3E}">
        <p14:creationId xmlns:p14="http://schemas.microsoft.com/office/powerpoint/2010/main" val="2232825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 0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7B2010C-F8E2-EFA4-A062-CEB923634C9A}"/>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DEF6D6C0-CBAD-E1B2-1EC1-FDC098B99F53}"/>
              </a:ext>
            </a:extLst>
          </p:cNvPr>
          <p:cNvSpPr/>
          <p:nvPr userDrawn="1"/>
        </p:nvSpPr>
        <p:spPr>
          <a:xfrm>
            <a:off x="493858" y="1607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F3D5E31-404D-7BA1-BB15-DAA4BCB663BE}"/>
              </a:ext>
            </a:extLst>
          </p:cNvPr>
          <p:cNvSpPr/>
          <p:nvPr userDrawn="1"/>
        </p:nvSpPr>
        <p:spPr>
          <a:xfrm>
            <a:off x="493858" y="3893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bg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941982" y="1739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8546F0E2-4ED9-245F-6E6F-4FBD690D0186}"/>
              </a:ext>
            </a:extLst>
          </p:cNvPr>
          <p:cNvSpPr>
            <a:spLocks noGrp="1"/>
          </p:cNvSpPr>
          <p:nvPr>
            <p:ph type="pic" sz="quarter" idx="14"/>
          </p:nvPr>
        </p:nvSpPr>
        <p:spPr>
          <a:xfrm>
            <a:off x="28376" y="1739462"/>
            <a:ext cx="2763982" cy="1889413"/>
          </a:xfrm>
          <a:solidFill>
            <a:schemeClr val="bg2"/>
          </a:solidFill>
        </p:spPr>
        <p:txBody>
          <a:bodyPr anchor="ctr">
            <a:normAutofit/>
          </a:bodyPr>
          <a:lstStyle>
            <a:lvl1pPr marL="0" indent="0" algn="ctr">
              <a:buNone/>
              <a:defRPr sz="1200"/>
            </a:lvl1pPr>
          </a:lstStyle>
          <a:p>
            <a:endParaRPr lang="en-US" dirty="0"/>
          </a:p>
        </p:txBody>
      </p:sp>
      <p:sp>
        <p:nvSpPr>
          <p:cNvPr id="2" name="Content Placeholder 2">
            <a:extLst>
              <a:ext uri="{FF2B5EF4-FFF2-40B4-BE49-F238E27FC236}">
                <a16:creationId xmlns:a16="http://schemas.microsoft.com/office/drawing/2014/main" id="{E158619F-9312-0E28-80A1-182548D2BDA3}"/>
              </a:ext>
            </a:extLst>
          </p:cNvPr>
          <p:cNvSpPr>
            <a:spLocks noGrp="1"/>
          </p:cNvSpPr>
          <p:nvPr>
            <p:ph sz="half" idx="15"/>
          </p:nvPr>
        </p:nvSpPr>
        <p:spPr>
          <a:xfrm>
            <a:off x="2941982" y="4025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6">
            <a:extLst>
              <a:ext uri="{FF2B5EF4-FFF2-40B4-BE49-F238E27FC236}">
                <a16:creationId xmlns:a16="http://schemas.microsoft.com/office/drawing/2014/main" id="{BAD26340-114E-568D-82EA-A771C7461E88}"/>
              </a:ext>
            </a:extLst>
          </p:cNvPr>
          <p:cNvSpPr>
            <a:spLocks noGrp="1"/>
          </p:cNvSpPr>
          <p:nvPr>
            <p:ph type="pic" sz="quarter" idx="16"/>
          </p:nvPr>
        </p:nvSpPr>
        <p:spPr>
          <a:xfrm>
            <a:off x="28376" y="4025462"/>
            <a:ext cx="2763982" cy="1889413"/>
          </a:xfrm>
          <a:solidFill>
            <a:schemeClr val="bg2"/>
          </a:solidFill>
        </p:spPr>
        <p:txBody>
          <a:bodyPr anchor="ctr">
            <a:normAutofit/>
          </a:bodyPr>
          <a:lstStyle>
            <a:lvl1pPr marL="0" indent="0" algn="ctr">
              <a:buNone/>
              <a:defRPr sz="1200"/>
            </a:lvl1pPr>
          </a:lstStyle>
          <a:p>
            <a:endParaRPr lang="en-US" dirty="0"/>
          </a:p>
        </p:txBody>
      </p:sp>
      <p:sp>
        <p:nvSpPr>
          <p:cNvPr id="10" name="Title 1">
            <a:extLst>
              <a:ext uri="{FF2B5EF4-FFF2-40B4-BE49-F238E27FC236}">
                <a16:creationId xmlns:a16="http://schemas.microsoft.com/office/drawing/2014/main" id="{482CDBEF-3786-59D6-EAA7-8A14824B9877}"/>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CABA930-F6B5-CCD4-CCE8-F4ED21BC8772}"/>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19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2" name="Title 1">
            <a:extLst>
              <a:ext uri="{FF2B5EF4-FFF2-40B4-BE49-F238E27FC236}">
                <a16:creationId xmlns:a16="http://schemas.microsoft.com/office/drawing/2014/main" id="{4EB7057B-7EAA-5E7E-70A9-178A6188E423}"/>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937976A5-CF09-19B0-23D9-D40C1F54BCAC}"/>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393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0557B1-2812-483E-7E8D-03810EE5D479}"/>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Tree>
    <p:extLst>
      <p:ext uri="{BB962C8B-B14F-4D97-AF65-F5344CB8AC3E}">
        <p14:creationId xmlns:p14="http://schemas.microsoft.com/office/powerpoint/2010/main" val="2929399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2B3384-8FA6-621A-DF26-771D9CCD9BB4}"/>
              </a:ext>
            </a:extLst>
          </p:cNvPr>
          <p:cNvSpPr/>
          <p:nvPr userDrawn="1"/>
        </p:nvSpPr>
        <p:spPr>
          <a:xfrm>
            <a:off x="-2" y="0"/>
            <a:ext cx="492280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C89AB170-4090-EF13-4176-65470C2C269F}"/>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sign, clipart&#10;&#10;Description automatically generated">
            <a:extLst>
              <a:ext uri="{FF2B5EF4-FFF2-40B4-BE49-F238E27FC236}">
                <a16:creationId xmlns:a16="http://schemas.microsoft.com/office/drawing/2014/main" id="{E368432C-A322-A5C0-88CE-5267B512D33D}"/>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5" name="Oval 4">
            <a:extLst>
              <a:ext uri="{FF2B5EF4-FFF2-40B4-BE49-F238E27FC236}">
                <a16:creationId xmlns:a16="http://schemas.microsoft.com/office/drawing/2014/main" id="{F062DDB2-E9BE-66F8-2D5F-7F7050182312}"/>
              </a:ext>
            </a:extLst>
          </p:cNvPr>
          <p:cNvSpPr/>
          <p:nvPr userDrawn="1"/>
        </p:nvSpPr>
        <p:spPr>
          <a:xfrm>
            <a:off x="493861" y="4926488"/>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BEA3BDAC-49AE-626F-DA0B-3FA7E11ECAE0}"/>
              </a:ext>
            </a:extLst>
          </p:cNvPr>
          <p:cNvSpPr>
            <a:spLocks noGrp="1"/>
          </p:cNvSpPr>
          <p:nvPr userDrawn="1">
            <p:ph type="body" sz="quarter" idx="10"/>
          </p:nvPr>
        </p:nvSpPr>
        <p:spPr>
          <a:xfrm>
            <a:off x="1010918" y="4915129"/>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6" name="Oval 15">
            <a:extLst>
              <a:ext uri="{FF2B5EF4-FFF2-40B4-BE49-F238E27FC236}">
                <a16:creationId xmlns:a16="http://schemas.microsoft.com/office/drawing/2014/main" id="{F7DED122-78DA-09B6-B2F3-F8871F5764F2}"/>
              </a:ext>
            </a:extLst>
          </p:cNvPr>
          <p:cNvSpPr/>
          <p:nvPr userDrawn="1"/>
        </p:nvSpPr>
        <p:spPr>
          <a:xfrm>
            <a:off x="493861" y="5480306"/>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4">
            <a:extLst>
              <a:ext uri="{FF2B5EF4-FFF2-40B4-BE49-F238E27FC236}">
                <a16:creationId xmlns:a16="http://schemas.microsoft.com/office/drawing/2014/main" id="{4F7BE5B7-77F7-B76C-1BFC-3B53741AEF62}"/>
              </a:ext>
            </a:extLst>
          </p:cNvPr>
          <p:cNvSpPr>
            <a:spLocks noGrp="1"/>
          </p:cNvSpPr>
          <p:nvPr userDrawn="1">
            <p:ph type="body" sz="quarter" idx="11"/>
          </p:nvPr>
        </p:nvSpPr>
        <p:spPr>
          <a:xfrm>
            <a:off x="1010918" y="5471974"/>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9" name="Oval 18">
            <a:extLst>
              <a:ext uri="{FF2B5EF4-FFF2-40B4-BE49-F238E27FC236}">
                <a16:creationId xmlns:a16="http://schemas.microsoft.com/office/drawing/2014/main" id="{B4647208-B6DB-A757-B6D5-DFB9F37DDC7E}"/>
              </a:ext>
            </a:extLst>
          </p:cNvPr>
          <p:cNvSpPr/>
          <p:nvPr userDrawn="1"/>
        </p:nvSpPr>
        <p:spPr>
          <a:xfrm>
            <a:off x="493861" y="6034125"/>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4">
            <a:extLst>
              <a:ext uri="{FF2B5EF4-FFF2-40B4-BE49-F238E27FC236}">
                <a16:creationId xmlns:a16="http://schemas.microsoft.com/office/drawing/2014/main" id="{A1B1BF95-4394-8695-BB0D-1D63B6EFC6CA}"/>
              </a:ext>
            </a:extLst>
          </p:cNvPr>
          <p:cNvSpPr>
            <a:spLocks noGrp="1"/>
          </p:cNvSpPr>
          <p:nvPr userDrawn="1">
            <p:ph type="body" sz="quarter" idx="12"/>
          </p:nvPr>
        </p:nvSpPr>
        <p:spPr>
          <a:xfrm>
            <a:off x="1010918" y="6022766"/>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39" name="Picture Placeholder 38">
            <a:extLst>
              <a:ext uri="{FF2B5EF4-FFF2-40B4-BE49-F238E27FC236}">
                <a16:creationId xmlns:a16="http://schemas.microsoft.com/office/drawing/2014/main" id="{42A49950-B459-2A71-2367-E0A613981F97}"/>
              </a:ext>
            </a:extLst>
          </p:cNvPr>
          <p:cNvSpPr>
            <a:spLocks noGrp="1"/>
          </p:cNvSpPr>
          <p:nvPr userDrawn="1">
            <p:ph type="pic" sz="quarter" idx="13" hasCustomPrompt="1"/>
          </p:nvPr>
        </p:nvSpPr>
        <p:spPr>
          <a:xfrm>
            <a:off x="528310" y="4959738"/>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dirty="0"/>
              <a:t>Icon</a:t>
            </a:r>
          </a:p>
        </p:txBody>
      </p:sp>
      <p:sp>
        <p:nvSpPr>
          <p:cNvPr id="42" name="Picture Placeholder 41">
            <a:extLst>
              <a:ext uri="{FF2B5EF4-FFF2-40B4-BE49-F238E27FC236}">
                <a16:creationId xmlns:a16="http://schemas.microsoft.com/office/drawing/2014/main" id="{DB7F8586-8863-F6C6-5561-99C168EBF4DA}"/>
              </a:ext>
            </a:extLst>
          </p:cNvPr>
          <p:cNvSpPr>
            <a:spLocks noGrp="1"/>
          </p:cNvSpPr>
          <p:nvPr userDrawn="1">
            <p:ph type="pic" sz="quarter" idx="14" hasCustomPrompt="1"/>
          </p:nvPr>
        </p:nvSpPr>
        <p:spPr>
          <a:xfrm>
            <a:off x="528310" y="5516146"/>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dirty="0"/>
              <a:t>Icon</a:t>
            </a:r>
          </a:p>
        </p:txBody>
      </p:sp>
      <p:sp>
        <p:nvSpPr>
          <p:cNvPr id="44" name="Picture Placeholder 43">
            <a:extLst>
              <a:ext uri="{FF2B5EF4-FFF2-40B4-BE49-F238E27FC236}">
                <a16:creationId xmlns:a16="http://schemas.microsoft.com/office/drawing/2014/main" id="{A5507DB7-B020-3CFE-C3B4-A2F5FC627A2A}"/>
              </a:ext>
            </a:extLst>
          </p:cNvPr>
          <p:cNvSpPr>
            <a:spLocks noGrp="1"/>
          </p:cNvSpPr>
          <p:nvPr userDrawn="1">
            <p:ph type="pic" sz="quarter" idx="15" hasCustomPrompt="1"/>
          </p:nvPr>
        </p:nvSpPr>
        <p:spPr>
          <a:xfrm>
            <a:off x="528310" y="6062999"/>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dirty="0"/>
              <a:t>Icon</a:t>
            </a:r>
          </a:p>
        </p:txBody>
      </p:sp>
      <p:sp>
        <p:nvSpPr>
          <p:cNvPr id="9" name="Title 1">
            <a:extLst>
              <a:ext uri="{FF2B5EF4-FFF2-40B4-BE49-F238E27FC236}">
                <a16:creationId xmlns:a16="http://schemas.microsoft.com/office/drawing/2014/main" id="{A3977AC8-E508-C0AA-41CB-2A6D65233C79}"/>
              </a:ext>
            </a:extLst>
          </p:cNvPr>
          <p:cNvSpPr txBox="1">
            <a:spLocks/>
          </p:cNvSpPr>
          <p:nvPr userDrawn="1"/>
        </p:nvSpPr>
        <p:spPr>
          <a:xfrm>
            <a:off x="5839098" y="5509951"/>
            <a:ext cx="5859042" cy="1090671"/>
          </a:xfrm>
          <a:prstGeom prst="rect">
            <a:avLst/>
          </a:prstGeom>
        </p:spPr>
        <p:txBody>
          <a:bodyPr anchor="ctr">
            <a:noAutofit/>
          </a:bodyPr>
          <a:lstStyle>
            <a:lvl1pPr algn="r" defTabSz="914400" rtl="0" eaLnBrk="1" latinLnBrk="0" hangingPunct="1">
              <a:lnSpc>
                <a:spcPct val="80000"/>
              </a:lnSpc>
              <a:spcBef>
                <a:spcPct val="0"/>
              </a:spcBef>
              <a:buNone/>
              <a:defRPr lang="en-US" sz="11500" kern="1200" spc="-100" baseline="0">
                <a:solidFill>
                  <a:schemeClr val="tx2"/>
                </a:solidFill>
                <a:latin typeface="Bebas Neue" panose="020B0606020202050201" pitchFamily="34" charset="77"/>
                <a:ea typeface="+mj-ea"/>
                <a:cs typeface="+mj-cs"/>
              </a:defRPr>
            </a:lvl1pPr>
          </a:lstStyle>
          <a:p>
            <a:r>
              <a:rPr lang="en-US" dirty="0">
                <a:solidFill>
                  <a:schemeClr val="bg1"/>
                </a:solidFill>
              </a:rPr>
              <a:t>Thank you.</a:t>
            </a:r>
          </a:p>
        </p:txBody>
      </p:sp>
    </p:spTree>
    <p:extLst>
      <p:ext uri="{BB962C8B-B14F-4D97-AF65-F5344CB8AC3E}">
        <p14:creationId xmlns:p14="http://schemas.microsoft.com/office/powerpoint/2010/main" val="365443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 01 Photo">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5004D23-5752-1996-0DFA-964A1177A0D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1AB2169D-39D3-3F6D-C9B1-0BAA5780B9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D62AF0C9-4D6B-B8C4-4774-FA2E124B93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Picture Placeholder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dirty="0"/>
          </a:p>
        </p:txBody>
      </p:sp>
    </p:spTree>
    <p:extLst>
      <p:ext uri="{BB962C8B-B14F-4D97-AF65-F5344CB8AC3E}">
        <p14:creationId xmlns:p14="http://schemas.microsoft.com/office/powerpoint/2010/main" val="192211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02">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Tree>
    <p:extLst>
      <p:ext uri="{BB962C8B-B14F-4D97-AF65-F5344CB8AC3E}">
        <p14:creationId xmlns:p14="http://schemas.microsoft.com/office/powerpoint/2010/main" val="147071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02 Photo">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Picture Placeholder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dirty="0"/>
          </a:p>
        </p:txBody>
      </p:sp>
    </p:spTree>
    <p:extLst>
      <p:ext uri="{BB962C8B-B14F-4D97-AF65-F5344CB8AC3E}">
        <p14:creationId xmlns:p14="http://schemas.microsoft.com/office/powerpoint/2010/main" val="131319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 02 Photo">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D76E079-7BD1-E2BA-6FDE-082EE232F9A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3EA6593A-E5DA-15A6-6983-D02CA85935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F0893AA7-D07D-6D88-8F0C-7F75693B342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Picture Placeholder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dirty="0"/>
          </a:p>
        </p:txBody>
      </p:sp>
    </p:spTree>
    <p:extLst>
      <p:ext uri="{BB962C8B-B14F-4D97-AF65-F5344CB8AC3E}">
        <p14:creationId xmlns:p14="http://schemas.microsoft.com/office/powerpoint/2010/main" val="306219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03">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2"/>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7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 03">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406D4257-5AE1-CDEB-BA53-D829765B7733}"/>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Graphic 2">
            <a:extLst>
              <a:ext uri="{FF2B5EF4-FFF2-40B4-BE49-F238E27FC236}">
                <a16:creationId xmlns:a16="http://schemas.microsoft.com/office/drawing/2014/main" id="{8E5E1CA6-313A-945B-CC57-EF9A26236E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FB2C31B9-2F2D-5F24-C428-E245E7E438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CAE75C4B-50DD-8E3C-D799-3D58E6588E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4"/>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68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0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CA2-F784-8532-3918-83147B8C5EF4}"/>
              </a:ext>
            </a:extLst>
          </p:cNvPr>
          <p:cNvSpPr>
            <a:spLocks noGrp="1"/>
          </p:cNvSpPr>
          <p:nvPr>
            <p:ph type="title"/>
          </p:nvPr>
        </p:nvSpPr>
        <p:spPr>
          <a:xfrm>
            <a:off x="493861" y="1709738"/>
            <a:ext cx="6297613" cy="2852737"/>
          </a:xfrm>
        </p:spPr>
        <p:txBody>
          <a:bodyPr anchor="b">
            <a:normAutofit/>
          </a:bodyPr>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p:nvPr>
        </p:nvSpPr>
        <p:spPr>
          <a:xfrm>
            <a:off x="493861" y="4589464"/>
            <a:ext cx="6297613" cy="9210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CEE858F1-D8A6-3897-C6EC-293583FB1401}"/>
              </a:ext>
            </a:extLst>
          </p:cNvPr>
          <p:cNvGrpSpPr/>
          <p:nvPr userDrawn="1"/>
        </p:nvGrpSpPr>
        <p:grpSpPr>
          <a:xfrm>
            <a:off x="950381" y="941389"/>
            <a:ext cx="1357396" cy="379411"/>
            <a:chOff x="831850" y="696162"/>
            <a:chExt cx="1754664" cy="490453"/>
          </a:xfrm>
        </p:grpSpPr>
        <p:pic>
          <p:nvPicPr>
            <p:cNvPr id="13" name="Picture 12" descr="A picture containing text, sign, clipart&#10;&#10;Description automatically generated">
              <a:extLst>
                <a:ext uri="{FF2B5EF4-FFF2-40B4-BE49-F238E27FC236}">
                  <a16:creationId xmlns:a16="http://schemas.microsoft.com/office/drawing/2014/main" id="{59C64D83-AA45-A28E-F271-82890092317F}"/>
                </a:ext>
              </a:extLst>
            </p:cNvPr>
            <p:cNvPicPr>
              <a:picLocks noChangeAspect="1"/>
            </p:cNvPicPr>
            <p:nvPr userDrawn="1"/>
          </p:nvPicPr>
          <p:blipFill>
            <a:blip r:embed="rId2"/>
            <a:stretch>
              <a:fillRect/>
            </a:stretch>
          </p:blipFill>
          <p:spPr>
            <a:xfrm>
              <a:off x="831850" y="696162"/>
              <a:ext cx="1754664" cy="490453"/>
            </a:xfrm>
            <a:prstGeom prst="rect">
              <a:avLst/>
            </a:prstGeom>
          </p:spPr>
        </p:pic>
        <p:pic>
          <p:nvPicPr>
            <p:cNvPr id="14" name="Picture 13" descr="A picture containing text, sign, clipart&#10;&#10;Description automatically generated">
              <a:extLst>
                <a:ext uri="{FF2B5EF4-FFF2-40B4-BE49-F238E27FC236}">
                  <a16:creationId xmlns:a16="http://schemas.microsoft.com/office/drawing/2014/main" id="{FB9C8C56-A689-C0D8-B422-AF2B609560DC}"/>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b="25214"/>
            <a:stretch/>
          </p:blipFill>
          <p:spPr>
            <a:xfrm>
              <a:off x="831850" y="696162"/>
              <a:ext cx="1754664" cy="366791"/>
            </a:xfrm>
            <a:prstGeom prst="rect">
              <a:avLst/>
            </a:prstGeom>
          </p:spPr>
        </p:pic>
      </p:grpSp>
      <p:cxnSp>
        <p:nvCxnSpPr>
          <p:cNvPr id="5" name="Straight Connector 4">
            <a:extLst>
              <a:ext uri="{FF2B5EF4-FFF2-40B4-BE49-F238E27FC236}">
                <a16:creationId xmlns:a16="http://schemas.microsoft.com/office/drawing/2014/main" id="{1E11DA1F-5F7B-EFF2-CB36-FA71807A4A5E}"/>
              </a:ext>
            </a:extLst>
          </p:cNvPr>
          <p:cNvCxnSpPr>
            <a:cxnSpLocks/>
          </p:cNvCxnSpPr>
          <p:nvPr userDrawn="1"/>
        </p:nvCxnSpPr>
        <p:spPr>
          <a:xfrm>
            <a:off x="612392" y="5710416"/>
            <a:ext cx="11579608" cy="0"/>
          </a:xfrm>
          <a:prstGeom prst="line">
            <a:avLst/>
          </a:prstGeom>
          <a:ln w="181229">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5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91528-77BC-2E8C-5E5A-8A839DC35795}"/>
              </a:ext>
            </a:extLst>
          </p:cNvPr>
          <p:cNvSpPr>
            <a:spLocks noGrp="1"/>
          </p:cNvSpPr>
          <p:nvPr>
            <p:ph type="title"/>
          </p:nvPr>
        </p:nvSpPr>
        <p:spPr>
          <a:xfrm>
            <a:off x="838200" y="365125"/>
            <a:ext cx="10515600" cy="1325563"/>
          </a:xfrm>
          <a:prstGeom prst="rect">
            <a:avLst/>
          </a:prstGeom>
        </p:spPr>
        <p:txBody>
          <a:bodyPr anchor="ctr">
            <a:normAutofit/>
          </a:bodyPr>
          <a:lstStyle/>
          <a:p>
            <a:pPr marL="0" lvl="0"/>
            <a:r>
              <a:rPr lang="en-US"/>
              <a:t>Click to edit Master title style</a:t>
            </a:r>
          </a:p>
        </p:txBody>
      </p:sp>
      <p:sp>
        <p:nvSpPr>
          <p:cNvPr id="3" name="Text Placeholder 2">
            <a:extLst>
              <a:ext uri="{FF2B5EF4-FFF2-40B4-BE49-F238E27FC236}">
                <a16:creationId xmlns:a16="http://schemas.microsoft.com/office/drawing/2014/main" id="{6F427EA6-97E2-837E-482C-1EC81A984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text, sign, clipart&#10;&#10;Description automatically generated">
            <a:extLst>
              <a:ext uri="{FF2B5EF4-FFF2-40B4-BE49-F238E27FC236}">
                <a16:creationId xmlns:a16="http://schemas.microsoft.com/office/drawing/2014/main" id="{A4473554-4F1A-66E9-7192-C2532CFC9ED3}"/>
              </a:ext>
            </a:extLst>
          </p:cNvPr>
          <p:cNvPicPr>
            <a:picLocks noChangeAspect="1"/>
          </p:cNvPicPr>
          <p:nvPr userDrawn="1"/>
        </p:nvPicPr>
        <p:blipFill>
          <a:blip r:embed="rId25"/>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4250521910"/>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6" r:id="rId3"/>
    <p:sldLayoutId id="2147483673" r:id="rId4"/>
    <p:sldLayoutId id="2147483674" r:id="rId5"/>
    <p:sldLayoutId id="2147483677" r:id="rId6"/>
    <p:sldLayoutId id="2147483667" r:id="rId7"/>
    <p:sldLayoutId id="2147483679" r:id="rId8"/>
    <p:sldLayoutId id="2147483670" r:id="rId9"/>
    <p:sldLayoutId id="2147483668" r:id="rId10"/>
    <p:sldLayoutId id="2147483678" r:id="rId11"/>
    <p:sldLayoutId id="2147483661" r:id="rId12"/>
    <p:sldLayoutId id="2147483669" r:id="rId13"/>
    <p:sldLayoutId id="2147483664" r:id="rId14"/>
    <p:sldLayoutId id="2147483665" r:id="rId15"/>
    <p:sldLayoutId id="2147483650" r:id="rId16"/>
    <p:sldLayoutId id="2147483652" r:id="rId17"/>
    <p:sldLayoutId id="2147483653" r:id="rId18"/>
    <p:sldLayoutId id="2147483662" r:id="rId19"/>
    <p:sldLayoutId id="2147483663" r:id="rId20"/>
    <p:sldLayoutId id="2147483654" r:id="rId21"/>
    <p:sldLayoutId id="2147483655" r:id="rId22"/>
    <p:sldLayoutId id="2147483659" r:id="rId23"/>
  </p:sldLayoutIdLst>
  <p:txStyles>
    <p:titleStyle>
      <a:lvl1pPr algn="l" defTabSz="914400" rtl="0" eaLnBrk="1" latinLnBrk="0" hangingPunct="1">
        <a:lnSpc>
          <a:spcPct val="90000"/>
        </a:lnSpc>
        <a:spcBef>
          <a:spcPct val="0"/>
        </a:spcBef>
        <a:buNone/>
        <a:defRPr lang="en-US" sz="5400" kern="1200" spc="-100" baseline="0" smtClean="0">
          <a:solidFill>
            <a:schemeClr val="accent1"/>
          </a:solidFill>
          <a:latin typeface="Bebas Neue" panose="020B0606020202050201" pitchFamily="34" charset="77"/>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4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1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09B1-3B45-EF62-1872-F844C8699402}"/>
              </a:ext>
            </a:extLst>
          </p:cNvPr>
          <p:cNvSpPr>
            <a:spLocks noGrp="1"/>
          </p:cNvSpPr>
          <p:nvPr>
            <p:ph type="ctrTitle"/>
          </p:nvPr>
        </p:nvSpPr>
        <p:spPr>
          <a:xfrm>
            <a:off x="493861" y="2954215"/>
            <a:ext cx="7376564" cy="2621677"/>
          </a:xfrm>
        </p:spPr>
        <p:txBody>
          <a:bodyPr/>
          <a:lstStyle/>
          <a:p>
            <a:r>
              <a:rPr lang="en-US" sz="4400" dirty="0">
                <a:latin typeface="+mj-lt"/>
              </a:rPr>
              <a:t>CalHOPE Support Program</a:t>
            </a:r>
            <a:br>
              <a:rPr lang="en-US" sz="4400" dirty="0">
                <a:latin typeface="+mj-lt"/>
              </a:rPr>
            </a:br>
            <a:r>
              <a:rPr lang="en-US" sz="4400" dirty="0">
                <a:latin typeface="+mj-lt"/>
              </a:rPr>
              <a:t>Supervisors’ Meeting </a:t>
            </a:r>
            <a:br>
              <a:rPr lang="en-US" sz="4400" dirty="0">
                <a:latin typeface="+mj-lt"/>
              </a:rPr>
            </a:br>
            <a:r>
              <a:rPr lang="en-US" sz="4400" dirty="0">
                <a:latin typeface="+mj-lt"/>
              </a:rPr>
              <a:t>July 27, 2023</a:t>
            </a:r>
            <a:br>
              <a:rPr lang="en-US" sz="4400" dirty="0">
                <a:latin typeface="+mj-lt"/>
              </a:rPr>
            </a:br>
            <a:r>
              <a:rPr lang="en-US" sz="4400" dirty="0">
                <a:latin typeface="+mj-lt"/>
              </a:rPr>
              <a:t>*Welcome Support Specialists           </a:t>
            </a:r>
          </a:p>
        </p:txBody>
      </p:sp>
      <p:pic>
        <p:nvPicPr>
          <p:cNvPr id="9" name="Picture 9">
            <a:extLst>
              <a:ext uri="{FF2B5EF4-FFF2-40B4-BE49-F238E27FC236}">
                <a16:creationId xmlns:a16="http://schemas.microsoft.com/office/drawing/2014/main" id="{17BFAF61-FC8C-0BF3-B78D-B78678F39464}"/>
              </a:ext>
            </a:extLst>
          </p:cNvPr>
          <p:cNvPicPr>
            <a:picLocks noChangeAspect="1"/>
          </p:cNvPicPr>
          <p:nvPr/>
        </p:nvPicPr>
        <p:blipFill>
          <a:blip r:embed="rId3"/>
          <a:stretch>
            <a:fillRect/>
          </a:stretch>
        </p:blipFill>
        <p:spPr>
          <a:xfrm>
            <a:off x="8289807" y="2697103"/>
            <a:ext cx="2743200" cy="2743200"/>
          </a:xfrm>
          <a:prstGeom prst="rect">
            <a:avLst/>
          </a:prstGeom>
        </p:spPr>
      </p:pic>
    </p:spTree>
    <p:extLst>
      <p:ext uri="{BB962C8B-B14F-4D97-AF65-F5344CB8AC3E}">
        <p14:creationId xmlns:p14="http://schemas.microsoft.com/office/powerpoint/2010/main" val="199600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400783"/>
            <a:ext cx="8213721" cy="1079769"/>
          </a:xfrm>
        </p:spPr>
        <p:txBody>
          <a:bodyPr/>
          <a:lstStyle/>
          <a:p>
            <a:r>
              <a:rPr lang="en-US" sz="4400" u="sng" dirty="0">
                <a:latin typeface="+mj-lt"/>
              </a:rPr>
              <a:t>Updates </a:t>
            </a:r>
            <a:br>
              <a:rPr lang="en-US" sz="3200" u="sng" dirty="0">
                <a:latin typeface="+mj-lt"/>
              </a:rPr>
            </a:br>
            <a:endParaRPr lang="en-US" sz="3200" u="sng" dirty="0">
              <a:latin typeface="+mj-lt"/>
            </a:endParaRP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208179"/>
            <a:ext cx="10499721" cy="4392126"/>
          </a:xfrm>
        </p:spPr>
        <p:txBody>
          <a:bodyPr>
            <a:normAutofit fontScale="92500" lnSpcReduction="20000"/>
          </a:bodyPr>
          <a:lstStyle/>
          <a:p>
            <a:r>
              <a:rPr lang="en-US" sz="3200" b="0" dirty="0">
                <a:latin typeface="+mn-lt"/>
              </a:rPr>
              <a:t>We cannot reimburse for attendance at NAMI Advocacy Day.</a:t>
            </a:r>
          </a:p>
          <a:p>
            <a:r>
              <a:rPr lang="en-US" sz="3200" b="0" dirty="0">
                <a:latin typeface="+mn-lt"/>
              </a:rPr>
              <a:t>We have posted new pdfs of our data forms on the repository site. These pdfs have been updated with all our changes. </a:t>
            </a:r>
          </a:p>
          <a:p>
            <a:r>
              <a:rPr lang="en-US" sz="3200" b="0" dirty="0">
                <a:latin typeface="+mn-lt"/>
              </a:rPr>
              <a:t>DHCS may ask you to return your devices. They have not made a definitive decision on this, however, we are required to provide a listing of devices purchased by agency.</a:t>
            </a:r>
          </a:p>
          <a:p>
            <a:r>
              <a:rPr lang="en-US" sz="3200" b="0" dirty="0">
                <a:latin typeface="+mn-lt"/>
              </a:rPr>
              <a:t>Today’s training will be posted to Repository site. Please share with SS and others who were not able to attend today.</a:t>
            </a:r>
          </a:p>
          <a:p>
            <a:endParaRPr lang="en-US" sz="3200" b="0" dirty="0">
              <a:latin typeface="+mn-lt"/>
            </a:endParaRPr>
          </a:p>
        </p:txBody>
      </p:sp>
    </p:spTree>
    <p:extLst>
      <p:ext uri="{BB962C8B-B14F-4D97-AF65-F5344CB8AC3E}">
        <p14:creationId xmlns:p14="http://schemas.microsoft.com/office/powerpoint/2010/main" val="1977825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09B1-3B45-EF62-1872-F844C8699402}"/>
              </a:ext>
            </a:extLst>
          </p:cNvPr>
          <p:cNvSpPr>
            <a:spLocks noGrp="1"/>
          </p:cNvSpPr>
          <p:nvPr>
            <p:ph type="ctrTitle"/>
          </p:nvPr>
        </p:nvSpPr>
        <p:spPr>
          <a:xfrm>
            <a:off x="493861" y="2208178"/>
            <a:ext cx="7376564" cy="3876737"/>
          </a:xfrm>
        </p:spPr>
        <p:txBody>
          <a:bodyPr/>
          <a:lstStyle/>
          <a:p>
            <a:r>
              <a:rPr lang="en-US" sz="4400" u="sng" dirty="0">
                <a:latin typeface="+mj-lt"/>
              </a:rPr>
              <a:t>Data </a:t>
            </a:r>
            <a:r>
              <a:rPr lang="en-US" sz="4400" u="sng">
                <a:latin typeface="+mj-lt"/>
              </a:rPr>
              <a:t>Collection Forms</a:t>
            </a:r>
            <a:br>
              <a:rPr lang="en-US" sz="4400" u="sng">
                <a:latin typeface="+mj-lt"/>
              </a:rPr>
            </a:br>
            <a:br>
              <a:rPr lang="en-US" sz="3200" dirty="0">
                <a:latin typeface="+mj-lt"/>
              </a:rPr>
            </a:br>
            <a:r>
              <a:rPr lang="en-US" sz="3200" dirty="0">
                <a:latin typeface="+mj-lt"/>
              </a:rPr>
              <a:t>The three forms collect data and evidence of your work. We provide three reports to DHCS each month from these forms.</a:t>
            </a:r>
            <a:br>
              <a:rPr lang="en-US" sz="3200" dirty="0">
                <a:latin typeface="+mj-lt"/>
              </a:rPr>
            </a:br>
            <a:r>
              <a:rPr lang="en-US" sz="3200" dirty="0">
                <a:latin typeface="+mj-lt"/>
              </a:rPr>
              <a:t>Please fill out forms for the prior month by the 5</a:t>
            </a:r>
            <a:r>
              <a:rPr lang="en-US" sz="3200" baseline="30000" dirty="0">
                <a:latin typeface="+mj-lt"/>
              </a:rPr>
              <a:t>th</a:t>
            </a:r>
            <a:r>
              <a:rPr lang="en-US" sz="3200" dirty="0">
                <a:latin typeface="+mj-lt"/>
              </a:rPr>
              <a:t> of the following month.</a:t>
            </a:r>
            <a:br>
              <a:rPr lang="en-US" sz="3200" dirty="0">
                <a:latin typeface="+mj-lt"/>
              </a:rPr>
            </a:br>
            <a:r>
              <a:rPr lang="en-US" sz="3200" dirty="0">
                <a:latin typeface="+mj-lt"/>
              </a:rPr>
              <a:t>How does your agency’s work compare to other agencies?</a:t>
            </a:r>
          </a:p>
        </p:txBody>
      </p:sp>
      <p:pic>
        <p:nvPicPr>
          <p:cNvPr id="9" name="Picture 9">
            <a:extLst>
              <a:ext uri="{FF2B5EF4-FFF2-40B4-BE49-F238E27FC236}">
                <a16:creationId xmlns:a16="http://schemas.microsoft.com/office/drawing/2014/main" id="{17BFAF61-FC8C-0BF3-B78D-B78678F39464}"/>
              </a:ext>
            </a:extLst>
          </p:cNvPr>
          <p:cNvPicPr>
            <a:picLocks noChangeAspect="1"/>
          </p:cNvPicPr>
          <p:nvPr/>
        </p:nvPicPr>
        <p:blipFill>
          <a:blip r:embed="rId3"/>
          <a:stretch>
            <a:fillRect/>
          </a:stretch>
        </p:blipFill>
        <p:spPr>
          <a:xfrm>
            <a:off x="8289807" y="2697103"/>
            <a:ext cx="2743200" cy="2743200"/>
          </a:xfrm>
          <a:prstGeom prst="rect">
            <a:avLst/>
          </a:prstGeom>
        </p:spPr>
      </p:pic>
    </p:spTree>
    <p:extLst>
      <p:ext uri="{BB962C8B-B14F-4D97-AF65-F5344CB8AC3E}">
        <p14:creationId xmlns:p14="http://schemas.microsoft.com/office/powerpoint/2010/main" val="2432196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354106" y="1040860"/>
            <a:ext cx="3303494" cy="4798152"/>
          </a:xfrm>
        </p:spPr>
        <p:txBody>
          <a:bodyPr vert="horz" lIns="91440" tIns="45720" rIns="91440" bIns="45720" rtlCol="0" anchor="t">
            <a:normAutofit fontScale="90000"/>
          </a:bodyPr>
          <a:lstStyle/>
          <a:p>
            <a:r>
              <a:rPr lang="en-US" sz="3200" u="sng" kern="1200" dirty="0">
                <a:solidFill>
                  <a:srgbClr val="FFFFFF"/>
                </a:solidFill>
                <a:latin typeface="+mj-lt"/>
                <a:ea typeface="+mj-ea"/>
                <a:cs typeface="+mj-cs"/>
              </a:rPr>
              <a:t>Survey for Self-Care Training</a:t>
            </a:r>
            <a:br>
              <a:rPr lang="en-US" sz="3200" u="sng" kern="1200" dirty="0">
                <a:solidFill>
                  <a:srgbClr val="FFFFFF"/>
                </a:solidFill>
                <a:latin typeface="+mj-lt"/>
                <a:ea typeface="+mj-ea"/>
                <a:cs typeface="+mj-cs"/>
              </a:rPr>
            </a:br>
            <a:r>
              <a:rPr lang="en-US" sz="3200" kern="1200" dirty="0">
                <a:solidFill>
                  <a:srgbClr val="FFFFFF"/>
                </a:solidFill>
                <a:latin typeface="+mj-lt"/>
                <a:ea typeface="+mj-ea"/>
                <a:cs typeface="+mj-cs"/>
              </a:rPr>
              <a:t>CalMHSA is working with a contractor to provide a self-care training. </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We have created a short survey to gather information from you all to provide to our trainer. </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Please fill it out.</a:t>
            </a:r>
            <a:br>
              <a:rPr lang="en-US" sz="3200" kern="1200" dirty="0">
                <a:solidFill>
                  <a:srgbClr val="FFFFFF"/>
                </a:solidFill>
                <a:latin typeface="+mj-lt"/>
                <a:ea typeface="+mj-ea"/>
                <a:cs typeface="+mj-cs"/>
              </a:rPr>
            </a:br>
            <a:br>
              <a:rPr lang="en-US" sz="1300" kern="1200" dirty="0">
                <a:solidFill>
                  <a:srgbClr val="FFFFFF"/>
                </a:solidFill>
                <a:latin typeface="+mj-lt"/>
                <a:ea typeface="+mj-ea"/>
                <a:cs typeface="+mj-cs"/>
              </a:rPr>
            </a:br>
            <a:br>
              <a:rPr lang="en-US" sz="1300" kern="1200" dirty="0">
                <a:solidFill>
                  <a:srgbClr val="FFFFFF"/>
                </a:solidFill>
                <a:latin typeface="+mj-lt"/>
                <a:ea typeface="+mj-ea"/>
                <a:cs typeface="+mj-cs"/>
              </a:rPr>
            </a:br>
            <a:br>
              <a:rPr lang="en-US" sz="1300" kern="1200" dirty="0">
                <a:solidFill>
                  <a:srgbClr val="FFFFFF"/>
                </a:solidFill>
                <a:latin typeface="+mj-lt"/>
                <a:ea typeface="+mj-ea"/>
                <a:cs typeface="+mj-cs"/>
              </a:rPr>
            </a:br>
            <a:br>
              <a:rPr lang="en-US" sz="1300" kern="1200" dirty="0">
                <a:solidFill>
                  <a:srgbClr val="FFFFFF"/>
                </a:solidFill>
                <a:latin typeface="+mj-lt"/>
                <a:ea typeface="+mj-ea"/>
                <a:cs typeface="+mj-cs"/>
              </a:rPr>
            </a:br>
            <a:br>
              <a:rPr lang="en-US" sz="1300" kern="1200" dirty="0">
                <a:solidFill>
                  <a:srgbClr val="FFFFFF"/>
                </a:solidFill>
                <a:latin typeface="+mj-lt"/>
                <a:ea typeface="+mj-ea"/>
                <a:cs typeface="+mj-cs"/>
              </a:rPr>
            </a:br>
            <a:br>
              <a:rPr lang="en-US" sz="1300" kern="1200" dirty="0">
                <a:solidFill>
                  <a:srgbClr val="FFFFFF"/>
                </a:solidFill>
                <a:latin typeface="+mj-lt"/>
                <a:ea typeface="+mj-ea"/>
                <a:cs typeface="+mj-cs"/>
              </a:rPr>
            </a:br>
            <a:br>
              <a:rPr lang="en-US" sz="1300" kern="1200" dirty="0">
                <a:solidFill>
                  <a:srgbClr val="FFFFFF"/>
                </a:solidFill>
                <a:latin typeface="+mj-lt"/>
                <a:ea typeface="+mj-ea"/>
                <a:cs typeface="+mj-cs"/>
              </a:rPr>
            </a:br>
            <a:endParaRPr lang="en-US" sz="1300" kern="1200" dirty="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5D7C8A2A-7BE9-64C3-A03C-5E2A59D4E55E}"/>
              </a:ext>
            </a:extLst>
          </p:cNvPr>
          <p:cNvPicPr>
            <a:picLocks noChangeAspect="1"/>
          </p:cNvPicPr>
          <p:nvPr/>
        </p:nvPicPr>
        <p:blipFill>
          <a:blip r:embed="rId3"/>
          <a:stretch>
            <a:fillRect/>
          </a:stretch>
        </p:blipFill>
        <p:spPr>
          <a:xfrm>
            <a:off x="5138626" y="467208"/>
            <a:ext cx="5953351" cy="5923584"/>
          </a:xfrm>
          <a:prstGeom prst="rect">
            <a:avLst/>
          </a:prstGeom>
        </p:spPr>
      </p:pic>
    </p:spTree>
    <p:extLst>
      <p:ext uri="{BB962C8B-B14F-4D97-AF65-F5344CB8AC3E}">
        <p14:creationId xmlns:p14="http://schemas.microsoft.com/office/powerpoint/2010/main" val="2132174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569027"/>
            <a:ext cx="9642361" cy="1456275"/>
          </a:xfrm>
        </p:spPr>
        <p:txBody>
          <a:bodyPr/>
          <a:lstStyle/>
          <a:p>
            <a:r>
              <a:rPr lang="en-US" sz="4400" u="sng" dirty="0">
                <a:latin typeface="+mj-lt"/>
              </a:rPr>
              <a:t>Sexual Orientation and Gender Identity (SOGI) Education and Data Collection </a:t>
            </a:r>
            <a:br>
              <a:rPr lang="en-US" sz="3200" u="sng" dirty="0">
                <a:latin typeface="+mj-lt"/>
              </a:rPr>
            </a:br>
            <a:endParaRPr lang="en-US" sz="3200" u="sng" dirty="0">
              <a:latin typeface="+mj-lt"/>
            </a:endParaRP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639291"/>
            <a:ext cx="10499721" cy="3599840"/>
          </a:xfrm>
        </p:spPr>
        <p:txBody>
          <a:bodyPr>
            <a:normAutofit fontScale="77500" lnSpcReduction="20000"/>
          </a:bodyPr>
          <a:lstStyle/>
          <a:p>
            <a:pPr>
              <a:lnSpc>
                <a:spcPct val="120000"/>
              </a:lnSpc>
            </a:pPr>
            <a:r>
              <a:rPr lang="en-US" sz="3200" b="0" i="1" dirty="0">
                <a:latin typeface="+mn-lt"/>
              </a:rPr>
              <a:t>Jennifer Barnes, MA/MS</a:t>
            </a:r>
          </a:p>
          <a:p>
            <a:pPr>
              <a:lnSpc>
                <a:spcPct val="120000"/>
              </a:lnSpc>
            </a:pPr>
            <a:r>
              <a:rPr lang="en-US" sz="3200" b="0" i="1" dirty="0">
                <a:latin typeface="+mn-lt"/>
              </a:rPr>
              <a:t>Drop in Center Team Lead, Our Safe Place, San Diego Youth Services</a:t>
            </a:r>
          </a:p>
          <a:p>
            <a:pPr>
              <a:lnSpc>
                <a:spcPct val="120000"/>
              </a:lnSpc>
            </a:pPr>
            <a:r>
              <a:rPr lang="en-US" sz="3200" b="0" i="1" dirty="0">
                <a:latin typeface="+mn-lt"/>
              </a:rPr>
              <a:t>Pronouns: she / they</a:t>
            </a:r>
          </a:p>
          <a:p>
            <a:pPr>
              <a:lnSpc>
                <a:spcPct val="120000"/>
              </a:lnSpc>
            </a:pPr>
            <a:r>
              <a:rPr lang="en-US" sz="3200" b="0" i="1" dirty="0">
                <a:latin typeface="+mn-lt"/>
              </a:rPr>
              <a:t>Joke (Sara) </a:t>
            </a:r>
            <a:r>
              <a:rPr lang="en-US" sz="3200" b="0" i="1" dirty="0" err="1">
                <a:latin typeface="+mn-lt"/>
              </a:rPr>
              <a:t>Ilanit</a:t>
            </a:r>
            <a:r>
              <a:rPr lang="en-US" sz="3200" b="0" i="1" dirty="0">
                <a:latin typeface="+mn-lt"/>
              </a:rPr>
              <a:t>, MSW </a:t>
            </a:r>
          </a:p>
          <a:p>
            <a:pPr>
              <a:lnSpc>
                <a:spcPct val="120000"/>
              </a:lnSpc>
            </a:pPr>
            <a:r>
              <a:rPr lang="en-US" sz="3200" b="0" i="1" dirty="0">
                <a:latin typeface="+mn-lt"/>
              </a:rPr>
              <a:t>Youth Support Partner, Our Safe Place, San Diego Youth Services</a:t>
            </a:r>
          </a:p>
          <a:p>
            <a:pPr>
              <a:lnSpc>
                <a:spcPct val="120000"/>
              </a:lnSpc>
            </a:pPr>
            <a:r>
              <a:rPr lang="en-US" sz="3200" b="0" i="1" dirty="0">
                <a:latin typeface="+mn-lt"/>
              </a:rPr>
              <a:t>Pronouns: she / her</a:t>
            </a:r>
          </a:p>
          <a:p>
            <a:endParaRPr lang="en-US" sz="3200" b="0" dirty="0">
              <a:latin typeface="+mn-lt"/>
            </a:endParaRPr>
          </a:p>
          <a:p>
            <a:endParaRPr lang="en-US" sz="3200" b="0" dirty="0">
              <a:latin typeface="+mn-lt"/>
            </a:endParaRPr>
          </a:p>
        </p:txBody>
      </p:sp>
    </p:spTree>
    <p:extLst>
      <p:ext uri="{BB962C8B-B14F-4D97-AF65-F5344CB8AC3E}">
        <p14:creationId xmlns:p14="http://schemas.microsoft.com/office/powerpoint/2010/main" val="3636810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276EB4-AABA-7FB1-1228-06A094330E93}"/>
              </a:ext>
            </a:extLst>
          </p:cNvPr>
          <p:cNvSpPr>
            <a:spLocks noGrp="1"/>
          </p:cNvSpPr>
          <p:nvPr>
            <p:ph type="body" sz="quarter" idx="10"/>
          </p:nvPr>
        </p:nvSpPr>
        <p:spPr>
          <a:xfrm>
            <a:off x="1010918" y="5471974"/>
            <a:ext cx="3678648" cy="363538"/>
          </a:xfrm>
        </p:spPr>
        <p:txBody>
          <a:bodyPr/>
          <a:lstStyle/>
          <a:p>
            <a:r>
              <a:rPr lang="en-US" dirty="0">
                <a:solidFill>
                  <a:srgbClr val="0F6775"/>
                </a:solidFill>
                <a:latin typeface="+mn-lt"/>
              </a:rPr>
              <a:t>https://www.calmhsa.org/CalHOPE/</a:t>
            </a:r>
          </a:p>
        </p:txBody>
      </p:sp>
      <p:sp>
        <p:nvSpPr>
          <p:cNvPr id="4" name="Text Placeholder 3">
            <a:extLst>
              <a:ext uri="{FF2B5EF4-FFF2-40B4-BE49-F238E27FC236}">
                <a16:creationId xmlns:a16="http://schemas.microsoft.com/office/drawing/2014/main" id="{7489F9D7-FAE7-12A5-39A9-DAFADB4CAA3D}"/>
              </a:ext>
            </a:extLst>
          </p:cNvPr>
          <p:cNvSpPr>
            <a:spLocks noGrp="1"/>
          </p:cNvSpPr>
          <p:nvPr>
            <p:ph type="body" sz="quarter" idx="11"/>
          </p:nvPr>
        </p:nvSpPr>
        <p:spPr>
          <a:xfrm>
            <a:off x="1010918" y="1799618"/>
            <a:ext cx="3678648" cy="3525576"/>
          </a:xfrm>
        </p:spPr>
        <p:txBody>
          <a:bodyPr>
            <a:normAutofit/>
          </a:bodyPr>
          <a:lstStyle/>
          <a:p>
            <a:r>
              <a:rPr lang="en-US" sz="3600" u="sng" dirty="0">
                <a:solidFill>
                  <a:srgbClr val="0F6775"/>
                </a:solidFill>
                <a:latin typeface="+mn-lt"/>
              </a:rPr>
              <a:t>Next Meeting:</a:t>
            </a:r>
          </a:p>
          <a:p>
            <a:r>
              <a:rPr lang="en-US" sz="2800" dirty="0">
                <a:solidFill>
                  <a:srgbClr val="0F6775"/>
                </a:solidFill>
                <a:latin typeface="+mn-lt"/>
              </a:rPr>
              <a:t>August 10th 11:00-12:00pm </a:t>
            </a:r>
          </a:p>
          <a:p>
            <a:r>
              <a:rPr lang="en-US" sz="2800" dirty="0">
                <a:solidFill>
                  <a:srgbClr val="0F6775"/>
                </a:solidFill>
                <a:latin typeface="+mn-lt"/>
              </a:rPr>
              <a:t>Training: Attachment Based Modality, Episcopal Community Services</a:t>
            </a:r>
          </a:p>
        </p:txBody>
      </p:sp>
      <p:sp>
        <p:nvSpPr>
          <p:cNvPr id="5" name="Text Placeholder 4">
            <a:extLst>
              <a:ext uri="{FF2B5EF4-FFF2-40B4-BE49-F238E27FC236}">
                <a16:creationId xmlns:a16="http://schemas.microsoft.com/office/drawing/2014/main" id="{4AC95E0F-32BA-1DC9-B5D4-36C61BED2511}"/>
              </a:ext>
            </a:extLst>
          </p:cNvPr>
          <p:cNvSpPr>
            <a:spLocks noGrp="1"/>
          </p:cNvSpPr>
          <p:nvPr>
            <p:ph type="body" sz="quarter" idx="12"/>
          </p:nvPr>
        </p:nvSpPr>
        <p:spPr>
          <a:xfrm>
            <a:off x="1010918" y="6022766"/>
            <a:ext cx="3678648" cy="274320"/>
          </a:xfrm>
        </p:spPr>
        <p:txBody>
          <a:bodyPr/>
          <a:lstStyle/>
          <a:p>
            <a:r>
              <a:rPr lang="en-US" dirty="0">
                <a:solidFill>
                  <a:srgbClr val="0F6775"/>
                </a:solidFill>
                <a:latin typeface="+mn-lt"/>
              </a:rPr>
              <a:t>Taylor.Intermill@calmhsa.org</a:t>
            </a:r>
          </a:p>
        </p:txBody>
      </p:sp>
      <p:pic>
        <p:nvPicPr>
          <p:cNvPr id="12" name="Picture Placeholder 11">
            <a:extLst>
              <a:ext uri="{FF2B5EF4-FFF2-40B4-BE49-F238E27FC236}">
                <a16:creationId xmlns:a16="http://schemas.microsoft.com/office/drawing/2014/main" id="{6E2754E3-4343-0C35-117E-75CF29ED5BFF}"/>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a:stretch>
            <a:fillRect/>
          </a:stretch>
        </p:blipFill>
        <p:spPr>
          <a:xfrm>
            <a:off x="528310" y="5516583"/>
            <a:ext cx="274320" cy="274320"/>
          </a:xfrm>
        </p:spPr>
      </p:pic>
      <p:pic>
        <p:nvPicPr>
          <p:cNvPr id="35" name="Picture Placeholder 34">
            <a:extLst>
              <a:ext uri="{FF2B5EF4-FFF2-40B4-BE49-F238E27FC236}">
                <a16:creationId xmlns:a16="http://schemas.microsoft.com/office/drawing/2014/main" id="{439F5F7E-F601-9DA1-F872-79EBCDE2DD42}"/>
              </a:ext>
            </a:extLst>
          </p:cNvPr>
          <p:cNvPicPr>
            <a:picLocks noGrp="1" noChangeAspect="1"/>
          </p:cNvPicPr>
          <p:nvPr>
            <p:ph type="pic" sz="quarter" idx="15"/>
          </p:nvPr>
        </p:nvPicPr>
        <p:blipFill>
          <a:blip r:embed="rId4">
            <a:extLst>
              <a:ext uri="{96DAC541-7B7A-43D3-8B79-37D633B846F1}">
                <asvg:svgBlip xmlns:asvg="http://schemas.microsoft.com/office/drawing/2016/SVG/main" r:embed="rId5"/>
              </a:ext>
            </a:extLst>
          </a:blip>
          <a:srcRect/>
          <a:stretch>
            <a:fillRect/>
          </a:stretch>
        </p:blipFill>
        <p:spPr/>
      </p:pic>
      <p:pic>
        <p:nvPicPr>
          <p:cNvPr id="2" name="Picture 5">
            <a:extLst>
              <a:ext uri="{FF2B5EF4-FFF2-40B4-BE49-F238E27FC236}">
                <a16:creationId xmlns:a16="http://schemas.microsoft.com/office/drawing/2014/main" id="{8AF1AA5E-ED21-0EDA-266A-4C7A2D2137C9}"/>
              </a:ext>
            </a:extLst>
          </p:cNvPr>
          <p:cNvPicPr>
            <a:picLocks noChangeAspect="1"/>
          </p:cNvPicPr>
          <p:nvPr/>
        </p:nvPicPr>
        <p:blipFill>
          <a:blip r:embed="rId6"/>
          <a:stretch>
            <a:fillRect/>
          </a:stretch>
        </p:blipFill>
        <p:spPr>
          <a:xfrm>
            <a:off x="7462284" y="1889051"/>
            <a:ext cx="2743200" cy="2743200"/>
          </a:xfrm>
          <a:prstGeom prst="rect">
            <a:avLst/>
          </a:prstGeom>
        </p:spPr>
      </p:pic>
    </p:spTree>
    <p:extLst>
      <p:ext uri="{BB962C8B-B14F-4D97-AF65-F5344CB8AC3E}">
        <p14:creationId xmlns:p14="http://schemas.microsoft.com/office/powerpoint/2010/main" val="1359172289"/>
      </p:ext>
    </p:extLst>
  </p:cSld>
  <p:clrMapOvr>
    <a:masterClrMapping/>
  </p:clrMapOvr>
</p:sld>
</file>

<file path=ppt/theme/theme1.xml><?xml version="1.0" encoding="utf-8"?>
<a:theme xmlns:a="http://schemas.openxmlformats.org/drawingml/2006/main" name="Office Theme">
  <a:themeElements>
    <a:clrScheme name="CalMHSA 1">
      <a:dk1>
        <a:srgbClr val="000000"/>
      </a:dk1>
      <a:lt1>
        <a:srgbClr val="FFFFFF"/>
      </a:lt1>
      <a:dk2>
        <a:srgbClr val="0C5B66"/>
      </a:dk2>
      <a:lt2>
        <a:srgbClr val="E7E6E6"/>
      </a:lt2>
      <a:accent1>
        <a:srgbClr val="006472"/>
      </a:accent1>
      <a:accent2>
        <a:srgbClr val="016E76"/>
      </a:accent2>
      <a:accent3>
        <a:srgbClr val="5A9F90"/>
      </a:accent3>
      <a:accent4>
        <a:srgbClr val="8DB84A"/>
      </a:accent4>
      <a:accent5>
        <a:srgbClr val="BADC87"/>
      </a:accent5>
      <a:accent6>
        <a:srgbClr val="4DB9B1"/>
      </a:accent6>
      <a:hlink>
        <a:srgbClr val="8DB949"/>
      </a:hlink>
      <a:folHlink>
        <a:srgbClr val="92740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dde9dca-b655-4c82-9756-0719d4cc3ad5">
      <Terms xmlns="http://schemas.microsoft.com/office/infopath/2007/PartnerControls"/>
    </lcf76f155ced4ddcb4097134ff3c332f>
    <County xmlns="bdde9dca-b655-4c82-9756-0719d4cc3ad5" xsi:nil="true"/>
    <_ip_UnifiedCompliancePolicyProperties xmlns="http://schemas.microsoft.com/sharepoint/v3" xsi:nil="true"/>
    <TaxCatchAll xmlns="08b51a6c-15c5-468c-9d03-3812a6e7900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27A0DE307DC44C9C6D49C199E56D43" ma:contentTypeVersion="20" ma:contentTypeDescription="Create a new document." ma:contentTypeScope="" ma:versionID="9fed82db48bcb881926b6e45aeab989a">
  <xsd:schema xmlns:xsd="http://www.w3.org/2001/XMLSchema" xmlns:xs="http://www.w3.org/2001/XMLSchema" xmlns:p="http://schemas.microsoft.com/office/2006/metadata/properties" xmlns:ns1="http://schemas.microsoft.com/sharepoint/v3" xmlns:ns2="bdde9dca-b655-4c82-9756-0719d4cc3ad5" xmlns:ns3="08b51a6c-15c5-468c-9d03-3812a6e79002" targetNamespace="http://schemas.microsoft.com/office/2006/metadata/properties" ma:root="true" ma:fieldsID="b10dd0d0682a2b2f0d50032ab9be8962" ns1:_="" ns2:_="" ns3:_="">
    <xsd:import namespace="http://schemas.microsoft.com/sharepoint/v3"/>
    <xsd:import namespace="bdde9dca-b655-4c82-9756-0719d4cc3ad5"/>
    <xsd:import namespace="08b51a6c-15c5-468c-9d03-3812a6e79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County"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e9dca-b655-4c82-9756-0719d4cc3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1b1a5a-f0f9-49c0-b9db-6a9c78dda76a" ma:termSetId="09814cd3-568e-fe90-9814-8d621ff8fb84" ma:anchorId="fba54fb3-c3e1-fe81-a776-ca4b69148c4d" ma:open="true" ma:isKeyword="false">
      <xsd:complexType>
        <xsd:sequence>
          <xsd:element ref="pc:Terms" minOccurs="0" maxOccurs="1"/>
        </xsd:sequence>
      </xsd:complexType>
    </xsd:element>
    <xsd:element name="County" ma:index="24" nillable="true" ma:displayName="County" ma:description="Where PIPs are from" ma:format="Dropdown" ma:internalName="County">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b51a6c-15c5-468c-9d03-3812a6e790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764a0-56e0-4cd0-8eca-b34752208dec}" ma:internalName="TaxCatchAll" ma:showField="CatchAllData" ma:web="08b51a6c-15c5-468c-9d03-3812a6e79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2CC25C-9CF1-48BE-97F9-31F0A857DC14}">
  <ds:schemaRefs>
    <ds:schemaRef ds:uri="http://schemas.microsoft.com/sharepoint/v3/contenttype/forms"/>
  </ds:schemaRefs>
</ds:datastoreItem>
</file>

<file path=customXml/itemProps2.xml><?xml version="1.0" encoding="utf-8"?>
<ds:datastoreItem xmlns:ds="http://schemas.openxmlformats.org/officeDocument/2006/customXml" ds:itemID="{4B4B5847-416E-4E14-8AE3-9D600C56A732}">
  <ds:schemaRefs>
    <ds:schemaRef ds:uri="http://purl.org/dc/elements/1.1/"/>
    <ds:schemaRef ds:uri="http://schemas.microsoft.com/office/2006/metadata/properties"/>
    <ds:schemaRef ds:uri="http://purl.org/dc/terms/"/>
    <ds:schemaRef ds:uri="http://schemas.microsoft.com/office/infopath/2007/PartnerControls"/>
    <ds:schemaRef ds:uri="http://purl.org/dc/dcmitype/"/>
    <ds:schemaRef ds:uri="http://schemas.microsoft.com/office/2006/documentManagement/types"/>
    <ds:schemaRef ds:uri="e72316aa-6b3f-4c25-bd78-ac2235cf770a"/>
    <ds:schemaRef ds:uri="http://schemas.openxmlformats.org/package/2006/metadata/core-properties"/>
    <ds:schemaRef ds:uri="0d3af850-0b13-4baf-a174-42fc113cc3dc"/>
    <ds:schemaRef ds:uri="http://www.w3.org/XML/1998/namespace"/>
    <ds:schemaRef ds:uri="http://schemas.microsoft.com/sharepoint/v3"/>
    <ds:schemaRef ds:uri="bdde9dca-b655-4c82-9756-0719d4cc3ad5"/>
    <ds:schemaRef ds:uri="08b51a6c-15c5-468c-9d03-3812a6e79002"/>
  </ds:schemaRefs>
</ds:datastoreItem>
</file>

<file path=customXml/itemProps3.xml><?xml version="1.0" encoding="utf-8"?>
<ds:datastoreItem xmlns:ds="http://schemas.openxmlformats.org/officeDocument/2006/customXml" ds:itemID="{FEA0D8FA-B91C-471B-AB22-4E46075C44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dde9dca-b655-4c82-9756-0719d4cc3ad5"/>
    <ds:schemaRef ds:uri="08b51a6c-15c5-468c-9d03-3812a6e79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10364</TotalTime>
  <Words>313</Words>
  <Application>Microsoft Office PowerPoint</Application>
  <PresentationFormat>Widescreen</PresentationFormat>
  <Paragraphs>23</Paragraphs>
  <Slides>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Bebas Neue</vt:lpstr>
      <vt:lpstr>Calibri</vt:lpstr>
      <vt:lpstr>Calibri Light</vt:lpstr>
      <vt:lpstr>Poppins</vt:lpstr>
      <vt:lpstr>Office Theme</vt:lpstr>
      <vt:lpstr>CalHOPE Support Program Supervisors’ Meeting  July 27, 2023 *Welcome Support Specialists           </vt:lpstr>
      <vt:lpstr>Updates  </vt:lpstr>
      <vt:lpstr>Data Collection Forms  The three forms collect data and evidence of your work. We provide three reports to DHCS each month from these forms. Please fill out forms for the prior month by the 5th of the following month. How does your agency’s work compare to other agencies?</vt:lpstr>
      <vt:lpstr>Survey for Self-Care Training CalMHSA is working with a contractor to provide a self-care training.  We have created a short survey to gather information from you all to provide to our trainer.  Please fill it out.        </vt:lpstr>
      <vt:lpstr>Sexual Orientation and Gender Identity (SOGI) Education and Data Collection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Aryonna Rivera</dc:creator>
  <cp:lastModifiedBy>Kim Flores</cp:lastModifiedBy>
  <cp:revision>13</cp:revision>
  <dcterms:created xsi:type="dcterms:W3CDTF">2023-01-16T14:40:28Z</dcterms:created>
  <dcterms:modified xsi:type="dcterms:W3CDTF">2023-07-27T17:29:48Z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0x0101004627A0DE307DC44C9C6D49C199E56D43</vt:lpwstr>
  </property>
  <property fmtid="{D5CDD505-2E9C-101B-9397-08002B2CF9AE}" pid="3" name="MediaServiceImageTags">
    <vt:lpwstr/>
  </property>
</Properties>
</file>