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Lst>
  <p:notesMasterIdLst>
    <p:notesMasterId r:id="rId33"/>
  </p:notesMasterIdLst>
  <p:sldIdLst>
    <p:sldId id="288" r:id="rId4"/>
    <p:sldId id="283" r:id="rId5"/>
    <p:sldId id="262" r:id="rId6"/>
    <p:sldId id="289" r:id="rId7"/>
    <p:sldId id="269" r:id="rId8"/>
    <p:sldId id="258" r:id="rId9"/>
    <p:sldId id="271" r:id="rId10"/>
    <p:sldId id="280" r:id="rId11"/>
    <p:sldId id="281" r:id="rId12"/>
    <p:sldId id="295" r:id="rId13"/>
    <p:sldId id="259" r:id="rId14"/>
    <p:sldId id="270" r:id="rId15"/>
    <p:sldId id="277" r:id="rId16"/>
    <p:sldId id="278" r:id="rId17"/>
    <p:sldId id="285" r:id="rId18"/>
    <p:sldId id="286" r:id="rId19"/>
    <p:sldId id="275" r:id="rId20"/>
    <p:sldId id="291" r:id="rId21"/>
    <p:sldId id="260" r:id="rId22"/>
    <p:sldId id="273" r:id="rId23"/>
    <p:sldId id="292" r:id="rId24"/>
    <p:sldId id="293" r:id="rId25"/>
    <p:sldId id="261" r:id="rId26"/>
    <p:sldId id="296" r:id="rId27"/>
    <p:sldId id="294" r:id="rId28"/>
    <p:sldId id="287" r:id="rId29"/>
    <p:sldId id="297" r:id="rId30"/>
    <p:sldId id="276"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D79A9-1747-43B0-B754-2D3D927D2EAE}" v="62" dt="2022-09-30T17:48:59.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1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gner" userId="eaea85c1-088f-49ba-89fc-72589f149943" providerId="ADAL" clId="{B8CB33B6-D2D1-4127-971A-98B3587F8E6B}"/>
    <pc:docChg chg="modSld">
      <pc:chgData name="Andrew Wagner" userId="eaea85c1-088f-49ba-89fc-72589f149943" providerId="ADAL" clId="{B8CB33B6-D2D1-4127-971A-98B3587F8E6B}" dt="2022-09-29T17:11:12.954" v="35" actId="20577"/>
      <pc:docMkLst>
        <pc:docMk/>
      </pc:docMkLst>
      <pc:sldChg chg="modSp mod">
        <pc:chgData name="Andrew Wagner" userId="eaea85c1-088f-49ba-89fc-72589f149943" providerId="ADAL" clId="{B8CB33B6-D2D1-4127-971A-98B3587F8E6B}" dt="2022-09-29T17:11:12.954" v="35" actId="20577"/>
        <pc:sldMkLst>
          <pc:docMk/>
          <pc:sldMk cId="3662636770" sldId="276"/>
        </pc:sldMkLst>
        <pc:spChg chg="mod">
          <ac:chgData name="Andrew Wagner" userId="eaea85c1-088f-49ba-89fc-72589f149943" providerId="ADAL" clId="{B8CB33B6-D2D1-4127-971A-98B3587F8E6B}" dt="2022-09-29T17:11:12.954" v="35" actId="20577"/>
          <ac:spMkLst>
            <pc:docMk/>
            <pc:sldMk cId="3662636770" sldId="276"/>
            <ac:spMk id="3" creationId="{44F1698F-61D9-AFE0-E156-6BCAA26D0667}"/>
          </ac:spMkLst>
        </pc:spChg>
      </pc:sldChg>
      <pc:sldChg chg="modSp mod">
        <pc:chgData name="Andrew Wagner" userId="eaea85c1-088f-49ba-89fc-72589f149943" providerId="ADAL" clId="{B8CB33B6-D2D1-4127-971A-98B3587F8E6B}" dt="2022-09-29T11:30:59.520" v="1" actId="20577"/>
        <pc:sldMkLst>
          <pc:docMk/>
          <pc:sldMk cId="3221118331" sldId="289"/>
        </pc:sldMkLst>
        <pc:spChg chg="mod">
          <ac:chgData name="Andrew Wagner" userId="eaea85c1-088f-49ba-89fc-72589f149943" providerId="ADAL" clId="{B8CB33B6-D2D1-4127-971A-98B3587F8E6B}" dt="2022-09-29T11:30:59.520" v="1" actId="20577"/>
          <ac:spMkLst>
            <pc:docMk/>
            <pc:sldMk cId="3221118331" sldId="289"/>
            <ac:spMk id="3" creationId="{1186026B-10CF-FE87-2393-3BAD7DFDF60A}"/>
          </ac:spMkLst>
        </pc:spChg>
      </pc:sldChg>
      <pc:sldChg chg="modSp mod">
        <pc:chgData name="Andrew Wagner" userId="eaea85c1-088f-49ba-89fc-72589f149943" providerId="ADAL" clId="{B8CB33B6-D2D1-4127-971A-98B3587F8E6B}" dt="2022-09-29T11:33:41.318" v="2" actId="20577"/>
        <pc:sldMkLst>
          <pc:docMk/>
          <pc:sldMk cId="3176342310" sldId="294"/>
        </pc:sldMkLst>
        <pc:spChg chg="mod">
          <ac:chgData name="Andrew Wagner" userId="eaea85c1-088f-49ba-89fc-72589f149943" providerId="ADAL" clId="{B8CB33B6-D2D1-4127-971A-98B3587F8E6B}" dt="2022-09-29T11:33:41.318" v="2" actId="20577"/>
          <ac:spMkLst>
            <pc:docMk/>
            <pc:sldMk cId="3176342310" sldId="294"/>
            <ac:spMk id="4" creationId="{FA7A8604-A632-DF7A-BB71-36B8A964BE66}"/>
          </ac:spMkLst>
        </pc:spChg>
      </pc:sldChg>
    </pc:docChg>
  </pc:docChgLst>
  <pc:docChgLst>
    <pc:chgData name="Kacey Vencill" userId="S::kacey.vencill@calmhsa.org::0be25332-bb5c-4615-8569-e852e5890af4" providerId="AD" clId="Web-{E75C6212-21EA-6FA3-6B37-A89A1D4097B1}"/>
    <pc:docChg chg="addSld delSld modSld sldOrd">
      <pc:chgData name="Kacey Vencill" userId="S::kacey.vencill@calmhsa.org::0be25332-bb5c-4615-8569-e852e5890af4" providerId="AD" clId="Web-{E75C6212-21EA-6FA3-6B37-A89A1D4097B1}" dt="2022-09-29T06:53:37.517" v="854" actId="20577"/>
      <pc:docMkLst>
        <pc:docMk/>
      </pc:docMkLst>
      <pc:sldChg chg="modSp">
        <pc:chgData name="Kacey Vencill" userId="S::kacey.vencill@calmhsa.org::0be25332-bb5c-4615-8569-e852e5890af4" providerId="AD" clId="Web-{E75C6212-21EA-6FA3-6B37-A89A1D4097B1}" dt="2022-09-29T06:49:02.120" v="849" actId="20577"/>
        <pc:sldMkLst>
          <pc:docMk/>
          <pc:sldMk cId="2157332225" sldId="258"/>
        </pc:sldMkLst>
        <pc:spChg chg="mod">
          <ac:chgData name="Kacey Vencill" userId="S::kacey.vencill@calmhsa.org::0be25332-bb5c-4615-8569-e852e5890af4" providerId="AD" clId="Web-{E75C6212-21EA-6FA3-6B37-A89A1D4097B1}" dt="2022-09-29T06:49:02.120" v="849" actId="20577"/>
          <ac:spMkLst>
            <pc:docMk/>
            <pc:sldMk cId="2157332225" sldId="258"/>
            <ac:spMk id="37" creationId="{41357121-2F8C-DE08-6C53-5EA818D9F85F}"/>
          </ac:spMkLst>
        </pc:spChg>
      </pc:sldChg>
      <pc:sldChg chg="addSp delSp modSp">
        <pc:chgData name="Kacey Vencill" userId="S::kacey.vencill@calmhsa.org::0be25332-bb5c-4615-8569-e852e5890af4" providerId="AD" clId="Web-{E75C6212-21EA-6FA3-6B37-A89A1D4097B1}" dt="2022-09-29T06:36:29.091" v="720"/>
        <pc:sldMkLst>
          <pc:docMk/>
          <pc:sldMk cId="2353602033" sldId="259"/>
        </pc:sldMkLst>
        <pc:spChg chg="mod">
          <ac:chgData name="Kacey Vencill" userId="S::kacey.vencill@calmhsa.org::0be25332-bb5c-4615-8569-e852e5890af4" providerId="AD" clId="Web-{E75C6212-21EA-6FA3-6B37-A89A1D4097B1}" dt="2022-09-29T06:36:29.091" v="720"/>
          <ac:spMkLst>
            <pc:docMk/>
            <pc:sldMk cId="2353602033" sldId="259"/>
            <ac:spMk id="2" creationId="{22CC850B-5240-0D7E-08EB-000A48D07F23}"/>
          </ac:spMkLst>
        </pc:spChg>
        <pc:spChg chg="mod">
          <ac:chgData name="Kacey Vencill" userId="S::kacey.vencill@calmhsa.org::0be25332-bb5c-4615-8569-e852e5890af4" providerId="AD" clId="Web-{E75C6212-21EA-6FA3-6B37-A89A1D4097B1}" dt="2022-09-29T06:33:48.566" v="716"/>
          <ac:spMkLst>
            <pc:docMk/>
            <pc:sldMk cId="2353602033" sldId="259"/>
            <ac:spMk id="6" creationId="{5497C6AE-8A71-18D5-CCBF-89F846D4912A}"/>
          </ac:spMkLst>
        </pc:spChg>
        <pc:spChg chg="add del">
          <ac:chgData name="Kacey Vencill" userId="S::kacey.vencill@calmhsa.org::0be25332-bb5c-4615-8569-e852e5890af4" providerId="AD" clId="Web-{E75C6212-21EA-6FA3-6B37-A89A1D4097B1}" dt="2022-09-29T06:33:21.675" v="714"/>
          <ac:spMkLst>
            <pc:docMk/>
            <pc:sldMk cId="2353602033" sldId="259"/>
            <ac:spMk id="10" creationId="{748EAD4B-1714-4507-B2D8-1F34FAEB1F03}"/>
          </ac:spMkLst>
        </pc:spChg>
        <pc:spChg chg="add del">
          <ac:chgData name="Kacey Vencill" userId="S::kacey.vencill@calmhsa.org::0be25332-bb5c-4615-8569-e852e5890af4" providerId="AD" clId="Web-{E75C6212-21EA-6FA3-6B37-A89A1D4097B1}" dt="2022-09-29T06:33:21.675" v="714"/>
          <ac:spMkLst>
            <pc:docMk/>
            <pc:sldMk cId="2353602033" sldId="259"/>
            <ac:spMk id="11" creationId="{B3408590-87D0-4AA3-AFFD-3207C71C52F7}"/>
          </ac:spMkLst>
        </pc:spChg>
        <pc:spChg chg="add del">
          <ac:chgData name="Kacey Vencill" userId="S::kacey.vencill@calmhsa.org::0be25332-bb5c-4615-8569-e852e5890af4" providerId="AD" clId="Web-{E75C6212-21EA-6FA3-6B37-A89A1D4097B1}" dt="2022-09-29T06:33:48.566" v="716"/>
          <ac:spMkLst>
            <pc:docMk/>
            <pc:sldMk cId="2353602033" sldId="259"/>
            <ac:spMk id="12" creationId="{BA2ED4A3-DC65-45F3-978E-FB4AFCD2371E}"/>
          </ac:spMkLst>
        </pc:spChg>
        <pc:spChg chg="add del">
          <ac:chgData name="Kacey Vencill" userId="S::kacey.vencill@calmhsa.org::0be25332-bb5c-4615-8569-e852e5890af4" providerId="AD" clId="Web-{E75C6212-21EA-6FA3-6B37-A89A1D4097B1}" dt="2022-09-29T06:31:40.594" v="711"/>
          <ac:spMkLst>
            <pc:docMk/>
            <pc:sldMk cId="2353602033" sldId="259"/>
            <ac:spMk id="13" creationId="{619B3503-D505-49AA-97C1-B299D58DB436}"/>
          </ac:spMkLst>
        </pc:spChg>
        <pc:spChg chg="add del">
          <ac:chgData name="Kacey Vencill" userId="S::kacey.vencill@calmhsa.org::0be25332-bb5c-4615-8569-e852e5890af4" providerId="AD" clId="Web-{E75C6212-21EA-6FA3-6B37-A89A1D4097B1}" dt="2022-09-29T06:33:48.566" v="716"/>
          <ac:spMkLst>
            <pc:docMk/>
            <pc:sldMk cId="2353602033" sldId="259"/>
            <ac:spMk id="14" creationId="{D4ACDFF9-6F4F-44AB-88A8-B2C9E674D3B3}"/>
          </ac:spMkLst>
        </pc:spChg>
        <pc:spChg chg="add del">
          <ac:chgData name="Kacey Vencill" userId="S::kacey.vencill@calmhsa.org::0be25332-bb5c-4615-8569-e852e5890af4" providerId="AD" clId="Web-{E75C6212-21EA-6FA3-6B37-A89A1D4097B1}" dt="2022-09-29T06:31:40.594" v="711"/>
          <ac:spMkLst>
            <pc:docMk/>
            <pc:sldMk cId="2353602033" sldId="259"/>
            <ac:spMk id="15" creationId="{E39A2319-946A-4C65-9B7C-1F86E9B1B57C}"/>
          </ac:spMkLst>
        </pc:spChg>
        <pc:spChg chg="add del">
          <ac:chgData name="Kacey Vencill" userId="S::kacey.vencill@calmhsa.org::0be25332-bb5c-4615-8569-e852e5890af4" providerId="AD" clId="Web-{E75C6212-21EA-6FA3-6B37-A89A1D4097B1}" dt="2022-09-29T06:36:29.091" v="720"/>
          <ac:spMkLst>
            <pc:docMk/>
            <pc:sldMk cId="2353602033" sldId="259"/>
            <ac:spMk id="16" creationId="{748EAD4B-1714-4507-B2D8-1F34FAEB1F03}"/>
          </ac:spMkLst>
        </pc:spChg>
        <pc:spChg chg="add del">
          <ac:chgData name="Kacey Vencill" userId="S::kacey.vencill@calmhsa.org::0be25332-bb5c-4615-8569-e852e5890af4" providerId="AD" clId="Web-{E75C6212-21EA-6FA3-6B37-A89A1D4097B1}" dt="2022-09-29T06:36:29.091" v="720"/>
          <ac:spMkLst>
            <pc:docMk/>
            <pc:sldMk cId="2353602033" sldId="259"/>
            <ac:spMk id="17" creationId="{B3408590-87D0-4AA3-AFFD-3207C71C52F7}"/>
          </ac:spMkLst>
        </pc:spChg>
        <pc:spChg chg="add del">
          <ac:chgData name="Kacey Vencill" userId="S::kacey.vencill@calmhsa.org::0be25332-bb5c-4615-8569-e852e5890af4" providerId="AD" clId="Web-{E75C6212-21EA-6FA3-6B37-A89A1D4097B1}" dt="2022-09-29T06:36:28.997" v="719"/>
          <ac:spMkLst>
            <pc:docMk/>
            <pc:sldMk cId="2353602033" sldId="259"/>
            <ac:spMk id="22" creationId="{748EAD4B-1714-4507-B2D8-1F34FAEB1F03}"/>
          </ac:spMkLst>
        </pc:spChg>
        <pc:spChg chg="add del">
          <ac:chgData name="Kacey Vencill" userId="S::kacey.vencill@calmhsa.org::0be25332-bb5c-4615-8569-e852e5890af4" providerId="AD" clId="Web-{E75C6212-21EA-6FA3-6B37-A89A1D4097B1}" dt="2022-09-29T06:36:28.997" v="719"/>
          <ac:spMkLst>
            <pc:docMk/>
            <pc:sldMk cId="2353602033" sldId="259"/>
            <ac:spMk id="24" creationId="{B3408590-87D0-4AA3-AFFD-3207C71C52F7}"/>
          </ac:spMkLst>
        </pc:spChg>
        <pc:graphicFrameChg chg="mod ord modGraphic">
          <ac:chgData name="Kacey Vencill" userId="S::kacey.vencill@calmhsa.org::0be25332-bb5c-4615-8569-e852e5890af4" providerId="AD" clId="Web-{E75C6212-21EA-6FA3-6B37-A89A1D4097B1}" dt="2022-09-29T06:36:29.091" v="720"/>
          <ac:graphicFrameMkLst>
            <pc:docMk/>
            <pc:sldMk cId="2353602033" sldId="259"/>
            <ac:graphicFrameMk id="8" creationId="{E07D4D0F-6621-4740-3F16-64DBC6202EB4}"/>
          </ac:graphicFrameMkLst>
        </pc:graphicFrameChg>
      </pc:sldChg>
      <pc:sldChg chg="modSp">
        <pc:chgData name="Kacey Vencill" userId="S::kacey.vencill@calmhsa.org::0be25332-bb5c-4615-8569-e852e5890af4" providerId="AD" clId="Web-{E75C6212-21EA-6FA3-6B37-A89A1D4097B1}" dt="2022-09-29T05:53:53.901" v="482" actId="20577"/>
        <pc:sldMkLst>
          <pc:docMk/>
          <pc:sldMk cId="3579996148" sldId="260"/>
        </pc:sldMkLst>
        <pc:spChg chg="mod">
          <ac:chgData name="Kacey Vencill" userId="S::kacey.vencill@calmhsa.org::0be25332-bb5c-4615-8569-e852e5890af4" providerId="AD" clId="Web-{E75C6212-21EA-6FA3-6B37-A89A1D4097B1}" dt="2022-09-29T05:53:53.901" v="482" actId="20577"/>
          <ac:spMkLst>
            <pc:docMk/>
            <pc:sldMk cId="3579996148" sldId="260"/>
            <ac:spMk id="2" creationId="{4CB91960-4187-A952-1D7F-568E59637B80}"/>
          </ac:spMkLst>
        </pc:spChg>
      </pc:sldChg>
      <pc:sldChg chg="modSp">
        <pc:chgData name="Kacey Vencill" userId="S::kacey.vencill@calmhsa.org::0be25332-bb5c-4615-8569-e852e5890af4" providerId="AD" clId="Web-{E75C6212-21EA-6FA3-6B37-A89A1D4097B1}" dt="2022-09-29T05:24:33.873" v="261" actId="20577"/>
        <pc:sldMkLst>
          <pc:docMk/>
          <pc:sldMk cId="174267284" sldId="261"/>
        </pc:sldMkLst>
        <pc:spChg chg="mod">
          <ac:chgData name="Kacey Vencill" userId="S::kacey.vencill@calmhsa.org::0be25332-bb5c-4615-8569-e852e5890af4" providerId="AD" clId="Web-{E75C6212-21EA-6FA3-6B37-A89A1D4097B1}" dt="2022-09-29T05:24:33.873" v="261" actId="20577"/>
          <ac:spMkLst>
            <pc:docMk/>
            <pc:sldMk cId="174267284" sldId="261"/>
            <ac:spMk id="3" creationId="{B93C54FE-4F86-BAB1-6108-EA29973DB25D}"/>
          </ac:spMkLst>
        </pc:spChg>
      </pc:sldChg>
      <pc:sldChg chg="modSp">
        <pc:chgData name="Kacey Vencill" userId="S::kacey.vencill@calmhsa.org::0be25332-bb5c-4615-8569-e852e5890af4" providerId="AD" clId="Web-{E75C6212-21EA-6FA3-6B37-A89A1D4097B1}" dt="2022-09-29T06:29:51.295" v="707" actId="20577"/>
        <pc:sldMkLst>
          <pc:docMk/>
          <pc:sldMk cId="3159412037" sldId="270"/>
        </pc:sldMkLst>
        <pc:spChg chg="mod">
          <ac:chgData name="Kacey Vencill" userId="S::kacey.vencill@calmhsa.org::0be25332-bb5c-4615-8569-e852e5890af4" providerId="AD" clId="Web-{E75C6212-21EA-6FA3-6B37-A89A1D4097B1}" dt="2022-09-29T06:29:51.295" v="707" actId="20577"/>
          <ac:spMkLst>
            <pc:docMk/>
            <pc:sldMk cId="3159412037" sldId="270"/>
            <ac:spMk id="3" creationId="{21E9C7EC-355C-1699-AFBA-6E7C18E5262F}"/>
          </ac:spMkLst>
        </pc:spChg>
      </pc:sldChg>
      <pc:sldChg chg="del">
        <pc:chgData name="Kacey Vencill" userId="S::kacey.vencill@calmhsa.org::0be25332-bb5c-4615-8569-e852e5890af4" providerId="AD" clId="Web-{E75C6212-21EA-6FA3-6B37-A89A1D4097B1}" dt="2022-09-29T06:27:46.339" v="697"/>
        <pc:sldMkLst>
          <pc:docMk/>
          <pc:sldMk cId="216379091" sldId="272"/>
        </pc:sldMkLst>
      </pc:sldChg>
      <pc:sldChg chg="addSp delSp modSp mod setBg setClrOvrMap">
        <pc:chgData name="Kacey Vencill" userId="S::kacey.vencill@calmhsa.org::0be25332-bb5c-4615-8569-e852e5890af4" providerId="AD" clId="Web-{E75C6212-21EA-6FA3-6B37-A89A1D4097B1}" dt="2022-09-29T06:13:01.177" v="647"/>
        <pc:sldMkLst>
          <pc:docMk/>
          <pc:sldMk cId="921420219" sldId="273"/>
        </pc:sldMkLst>
        <pc:spChg chg="mod">
          <ac:chgData name="Kacey Vencill" userId="S::kacey.vencill@calmhsa.org::0be25332-bb5c-4615-8569-e852e5890af4" providerId="AD" clId="Web-{E75C6212-21EA-6FA3-6B37-A89A1D4097B1}" dt="2022-09-29T06:12:58.239" v="646"/>
          <ac:spMkLst>
            <pc:docMk/>
            <pc:sldMk cId="921420219" sldId="273"/>
            <ac:spMk id="2" creationId="{BE644E02-299A-CAED-0271-E9F5C6543E17}"/>
          </ac:spMkLst>
        </pc:spChg>
        <pc:spChg chg="mod ord">
          <ac:chgData name="Kacey Vencill" userId="S::kacey.vencill@calmhsa.org::0be25332-bb5c-4615-8569-e852e5890af4" providerId="AD" clId="Web-{E75C6212-21EA-6FA3-6B37-A89A1D4097B1}" dt="2022-09-29T06:13:01.177" v="647"/>
          <ac:spMkLst>
            <pc:docMk/>
            <pc:sldMk cId="921420219" sldId="273"/>
            <ac:spMk id="7" creationId="{B4B6E1DD-C3CD-02E7-493A-34ACE8059AF6}"/>
          </ac:spMkLst>
        </pc:spChg>
        <pc:spChg chg="mod">
          <ac:chgData name="Kacey Vencill" userId="S::kacey.vencill@calmhsa.org::0be25332-bb5c-4615-8569-e852e5890af4" providerId="AD" clId="Web-{E75C6212-21EA-6FA3-6B37-A89A1D4097B1}" dt="2022-09-29T06:13:01.177" v="647"/>
          <ac:spMkLst>
            <pc:docMk/>
            <pc:sldMk cId="921420219" sldId="273"/>
            <ac:spMk id="9" creationId="{EDEDA6E7-C2BE-EA44-3CDF-57D145CBE349}"/>
          </ac:spMkLst>
        </pc:spChg>
        <pc:spChg chg="add del">
          <ac:chgData name="Kacey Vencill" userId="S::kacey.vencill@calmhsa.org::0be25332-bb5c-4615-8569-e852e5890af4" providerId="AD" clId="Web-{E75C6212-21EA-6FA3-6B37-A89A1D4097B1}" dt="2022-09-29T06:13:01.177" v="647"/>
          <ac:spMkLst>
            <pc:docMk/>
            <pc:sldMk cId="921420219" sldId="273"/>
            <ac:spMk id="12" creationId="{4A079BE1-ED93-4445-AD4A-0D67109702E7}"/>
          </ac:spMkLst>
        </pc:spChg>
        <pc:spChg chg="add del">
          <ac:chgData name="Kacey Vencill" userId="S::kacey.vencill@calmhsa.org::0be25332-bb5c-4615-8569-e852e5890af4" providerId="AD" clId="Web-{E75C6212-21EA-6FA3-6B37-A89A1D4097B1}" dt="2022-09-29T06:13:01.177" v="647"/>
          <ac:spMkLst>
            <pc:docMk/>
            <pc:sldMk cId="921420219" sldId="273"/>
            <ac:spMk id="14" creationId="{3F6C79BF-A4E0-4CC8-952B-C736485CAFF4}"/>
          </ac:spMkLst>
        </pc:spChg>
        <pc:spChg chg="add">
          <ac:chgData name="Kacey Vencill" userId="S::kacey.vencill@calmhsa.org::0be25332-bb5c-4615-8569-e852e5890af4" providerId="AD" clId="Web-{E75C6212-21EA-6FA3-6B37-A89A1D4097B1}" dt="2022-09-29T06:13:01.177" v="647"/>
          <ac:spMkLst>
            <pc:docMk/>
            <pc:sldMk cId="921420219" sldId="273"/>
            <ac:spMk id="16" creationId="{4A079BE1-ED93-4445-AD4A-0D67109702E7}"/>
          </ac:spMkLst>
        </pc:spChg>
        <pc:spChg chg="add">
          <ac:chgData name="Kacey Vencill" userId="S::kacey.vencill@calmhsa.org::0be25332-bb5c-4615-8569-e852e5890af4" providerId="AD" clId="Web-{E75C6212-21EA-6FA3-6B37-A89A1D4097B1}" dt="2022-09-29T06:13:01.177" v="647"/>
          <ac:spMkLst>
            <pc:docMk/>
            <pc:sldMk cId="921420219" sldId="273"/>
            <ac:spMk id="17" creationId="{3F6C79BF-A4E0-4CC8-952B-C736485CAFF4}"/>
          </ac:spMkLst>
        </pc:spChg>
        <pc:spChg chg="add del">
          <ac:chgData name="Kacey Vencill" userId="S::kacey.vencill@calmhsa.org::0be25332-bb5c-4615-8569-e852e5890af4" providerId="AD" clId="Web-{E75C6212-21EA-6FA3-6B37-A89A1D4097B1}" dt="2022-09-29T06:12:25.910" v="642"/>
          <ac:spMkLst>
            <pc:docMk/>
            <pc:sldMk cId="921420219" sldId="273"/>
            <ac:spMk id="19" creationId="{46130003-5222-4875-8738-1217755C7AC3}"/>
          </ac:spMkLst>
        </pc:spChg>
        <pc:spChg chg="add del">
          <ac:chgData name="Kacey Vencill" userId="S::kacey.vencill@calmhsa.org::0be25332-bb5c-4615-8569-e852e5890af4" providerId="AD" clId="Web-{E75C6212-21EA-6FA3-6B37-A89A1D4097B1}" dt="2022-09-29T06:12:25.910" v="642"/>
          <ac:spMkLst>
            <pc:docMk/>
            <pc:sldMk cId="921420219" sldId="273"/>
            <ac:spMk id="21" creationId="{3E388DCC-9257-412E-811D-30F74D4CB7AA}"/>
          </ac:spMkLst>
        </pc:spChg>
        <pc:spChg chg="add del">
          <ac:chgData name="Kacey Vencill" userId="S::kacey.vencill@calmhsa.org::0be25332-bb5c-4615-8569-e852e5890af4" providerId="AD" clId="Web-{E75C6212-21EA-6FA3-6B37-A89A1D4097B1}" dt="2022-09-29T06:12:47.364" v="644"/>
          <ac:spMkLst>
            <pc:docMk/>
            <pc:sldMk cId="921420219" sldId="273"/>
            <ac:spMk id="23" creationId="{05325879-C4B2-475E-B853-DC8F21A63351}"/>
          </ac:spMkLst>
        </pc:spChg>
        <pc:spChg chg="add del">
          <ac:chgData name="Kacey Vencill" userId="S::kacey.vencill@calmhsa.org::0be25332-bb5c-4615-8569-e852e5890af4" providerId="AD" clId="Web-{E75C6212-21EA-6FA3-6B37-A89A1D4097B1}" dt="2022-09-29T06:12:47.364" v="644"/>
          <ac:spMkLst>
            <pc:docMk/>
            <pc:sldMk cId="921420219" sldId="273"/>
            <ac:spMk id="24" creationId="{012C085F-3B19-420D-902A-B55695F5036C}"/>
          </ac:spMkLst>
        </pc:spChg>
        <pc:spChg chg="add del">
          <ac:chgData name="Kacey Vencill" userId="S::kacey.vencill@calmhsa.org::0be25332-bb5c-4615-8569-e852e5890af4" providerId="AD" clId="Web-{E75C6212-21EA-6FA3-6B37-A89A1D4097B1}" dt="2022-09-29T06:12:58.239" v="646"/>
          <ac:spMkLst>
            <pc:docMk/>
            <pc:sldMk cId="921420219" sldId="273"/>
            <ac:spMk id="26" creationId="{8D77D416-66F5-413A-9B46-6289471B36B6}"/>
          </ac:spMkLst>
        </pc:spChg>
        <pc:picChg chg="add mod ord">
          <ac:chgData name="Kacey Vencill" userId="S::kacey.vencill@calmhsa.org::0be25332-bb5c-4615-8569-e852e5890af4" providerId="AD" clId="Web-{E75C6212-21EA-6FA3-6B37-A89A1D4097B1}" dt="2022-09-29T06:13:01.177" v="647"/>
          <ac:picMkLst>
            <pc:docMk/>
            <pc:sldMk cId="921420219" sldId="273"/>
            <ac:picMk id="3" creationId="{A51DBD12-EA69-096C-FD08-A79C2F4DFEA7}"/>
          </ac:picMkLst>
        </pc:picChg>
        <pc:picChg chg="del">
          <ac:chgData name="Kacey Vencill" userId="S::kacey.vencill@calmhsa.org::0be25332-bb5c-4615-8569-e852e5890af4" providerId="AD" clId="Web-{E75C6212-21EA-6FA3-6B37-A89A1D4097B1}" dt="2022-09-29T06:12:06.394" v="639"/>
          <ac:picMkLst>
            <pc:docMk/>
            <pc:sldMk cId="921420219" sldId="273"/>
            <ac:picMk id="5" creationId="{5F1FB2C1-F2D8-52ED-E5A6-5A99CF8C5B69}"/>
          </ac:picMkLst>
        </pc:picChg>
      </pc:sldChg>
      <pc:sldChg chg="modSp">
        <pc:chgData name="Kacey Vencill" userId="S::kacey.vencill@calmhsa.org::0be25332-bb5c-4615-8569-e852e5890af4" providerId="AD" clId="Web-{E75C6212-21EA-6FA3-6B37-A89A1D4097B1}" dt="2022-09-29T05:12:58.619" v="217" actId="20577"/>
        <pc:sldMkLst>
          <pc:docMk/>
          <pc:sldMk cId="1573649619" sldId="275"/>
        </pc:sldMkLst>
        <pc:spChg chg="mod">
          <ac:chgData name="Kacey Vencill" userId="S::kacey.vencill@calmhsa.org::0be25332-bb5c-4615-8569-e852e5890af4" providerId="AD" clId="Web-{E75C6212-21EA-6FA3-6B37-A89A1D4097B1}" dt="2022-09-29T05:12:58.619" v="217" actId="20577"/>
          <ac:spMkLst>
            <pc:docMk/>
            <pc:sldMk cId="1573649619" sldId="275"/>
            <ac:spMk id="3" creationId="{6C4ABBEE-D6CF-0C3C-18FD-00BF5A86EB2B}"/>
          </ac:spMkLst>
        </pc:spChg>
      </pc:sldChg>
      <pc:sldChg chg="modSp">
        <pc:chgData name="Kacey Vencill" userId="S::kacey.vencill@calmhsa.org::0be25332-bb5c-4615-8569-e852e5890af4" providerId="AD" clId="Web-{E75C6212-21EA-6FA3-6B37-A89A1D4097B1}" dt="2022-09-29T05:47:25.439" v="404" actId="20577"/>
        <pc:sldMkLst>
          <pc:docMk/>
          <pc:sldMk cId="956479651" sldId="280"/>
        </pc:sldMkLst>
        <pc:spChg chg="mod">
          <ac:chgData name="Kacey Vencill" userId="S::kacey.vencill@calmhsa.org::0be25332-bb5c-4615-8569-e852e5890af4" providerId="AD" clId="Web-{E75C6212-21EA-6FA3-6B37-A89A1D4097B1}" dt="2022-09-29T05:47:25.439" v="404" actId="20577"/>
          <ac:spMkLst>
            <pc:docMk/>
            <pc:sldMk cId="956479651" sldId="280"/>
            <ac:spMk id="3" creationId="{959A427F-ADEC-8B49-A50B-6BD52E2DAE52}"/>
          </ac:spMkLst>
        </pc:spChg>
      </pc:sldChg>
      <pc:sldChg chg="addSp delSp modSp mod setBg setClrOvrMap">
        <pc:chgData name="Kacey Vencill" userId="S::kacey.vencill@calmhsa.org::0be25332-bb5c-4615-8569-e852e5890af4" providerId="AD" clId="Web-{E75C6212-21EA-6FA3-6B37-A89A1D4097B1}" dt="2022-09-29T05:41:54.228" v="375" actId="20577"/>
        <pc:sldMkLst>
          <pc:docMk/>
          <pc:sldMk cId="2646527254" sldId="281"/>
        </pc:sldMkLst>
        <pc:spChg chg="mod">
          <ac:chgData name="Kacey Vencill" userId="S::kacey.vencill@calmhsa.org::0be25332-bb5c-4615-8569-e852e5890af4" providerId="AD" clId="Web-{E75C6212-21EA-6FA3-6B37-A89A1D4097B1}" dt="2022-09-29T05:30:16.365" v="282"/>
          <ac:spMkLst>
            <pc:docMk/>
            <pc:sldMk cId="2646527254" sldId="281"/>
            <ac:spMk id="2" creationId="{25EAC0CA-8914-8645-A268-1FBFC5E33177}"/>
          </ac:spMkLst>
        </pc:spChg>
        <pc:spChg chg="mod">
          <ac:chgData name="Kacey Vencill" userId="S::kacey.vencill@calmhsa.org::0be25332-bb5c-4615-8569-e852e5890af4" providerId="AD" clId="Web-{E75C6212-21EA-6FA3-6B37-A89A1D4097B1}" dt="2022-09-29T05:30:16.365" v="282"/>
          <ac:spMkLst>
            <pc:docMk/>
            <pc:sldMk cId="2646527254" sldId="281"/>
            <ac:spMk id="4" creationId="{131BEA5B-71D3-C3DD-0819-582957970BC0}"/>
          </ac:spMkLst>
        </pc:spChg>
        <pc:spChg chg="add del">
          <ac:chgData name="Kacey Vencill" userId="S::kacey.vencill@calmhsa.org::0be25332-bb5c-4615-8569-e852e5890af4" providerId="AD" clId="Web-{E75C6212-21EA-6FA3-6B37-A89A1D4097B1}" dt="2022-09-29T05:30:16.365" v="282"/>
          <ac:spMkLst>
            <pc:docMk/>
            <pc:sldMk cId="2646527254" sldId="281"/>
            <ac:spMk id="106" creationId="{2D3C07CD-14DE-4AA9-B11C-BDADF369A708}"/>
          </ac:spMkLst>
        </pc:spChg>
        <pc:spChg chg="add del">
          <ac:chgData name="Kacey Vencill" userId="S::kacey.vencill@calmhsa.org::0be25332-bb5c-4615-8569-e852e5890af4" providerId="AD" clId="Web-{E75C6212-21EA-6FA3-6B37-A89A1D4097B1}" dt="2022-09-29T05:30:16.365" v="282"/>
          <ac:spMkLst>
            <pc:docMk/>
            <pc:sldMk cId="2646527254" sldId="281"/>
            <ac:spMk id="108" creationId="{3718C6D1-BA5B-CE68-D817-C6D6984DDD6C}"/>
          </ac:spMkLst>
        </pc:spChg>
        <pc:spChg chg="add del">
          <ac:chgData name="Kacey Vencill" userId="S::kacey.vencill@calmhsa.org::0be25332-bb5c-4615-8569-e852e5890af4" providerId="AD" clId="Web-{E75C6212-21EA-6FA3-6B37-A89A1D4097B1}" dt="2022-09-29T05:30:16.365" v="282"/>
          <ac:spMkLst>
            <pc:docMk/>
            <pc:sldMk cId="2646527254" sldId="281"/>
            <ac:spMk id="109" creationId="{7314643A-FD07-4BD6-84B4-41398D43FBA4}"/>
          </ac:spMkLst>
        </pc:spChg>
        <pc:spChg chg="add del">
          <ac:chgData name="Kacey Vencill" userId="S::kacey.vencill@calmhsa.org::0be25332-bb5c-4615-8569-e852e5890af4" providerId="AD" clId="Web-{E75C6212-21EA-6FA3-6B37-A89A1D4097B1}" dt="2022-09-29T05:30:16.349" v="281"/>
          <ac:spMkLst>
            <pc:docMk/>
            <pc:sldMk cId="2646527254" sldId="281"/>
            <ac:spMk id="114" creationId="{E47A690B-DE55-4274-B33B-C91FD647EB63}"/>
          </ac:spMkLst>
        </pc:spChg>
        <pc:spChg chg="add del">
          <ac:chgData name="Kacey Vencill" userId="S::kacey.vencill@calmhsa.org::0be25332-bb5c-4615-8569-e852e5890af4" providerId="AD" clId="Web-{E75C6212-21EA-6FA3-6B37-A89A1D4097B1}" dt="2022-09-29T05:30:13.146" v="279"/>
          <ac:spMkLst>
            <pc:docMk/>
            <pc:sldMk cId="2646527254" sldId="281"/>
            <ac:spMk id="115" creationId="{619B3503-D505-49AA-97C1-B299D58DB436}"/>
          </ac:spMkLst>
        </pc:spChg>
        <pc:spChg chg="add del">
          <ac:chgData name="Kacey Vencill" userId="S::kacey.vencill@calmhsa.org::0be25332-bb5c-4615-8569-e852e5890af4" providerId="AD" clId="Web-{E75C6212-21EA-6FA3-6B37-A89A1D4097B1}" dt="2022-09-29T05:30:16.349" v="281"/>
          <ac:spMkLst>
            <pc:docMk/>
            <pc:sldMk cId="2646527254" sldId="281"/>
            <ac:spMk id="116" creationId="{DC9CD390-6DB5-4AEA-8D13-BC6CEF344F9D}"/>
          </ac:spMkLst>
        </pc:spChg>
        <pc:spChg chg="add del">
          <ac:chgData name="Kacey Vencill" userId="S::kacey.vencill@calmhsa.org::0be25332-bb5c-4615-8569-e852e5890af4" providerId="AD" clId="Web-{E75C6212-21EA-6FA3-6B37-A89A1D4097B1}" dt="2022-09-29T05:30:13.146" v="279"/>
          <ac:spMkLst>
            <pc:docMk/>
            <pc:sldMk cId="2646527254" sldId="281"/>
            <ac:spMk id="117" creationId="{E39A2319-946A-4C65-9B7C-1F86E9B1B57C}"/>
          </ac:spMkLst>
        </pc:spChg>
        <pc:spChg chg="add del">
          <ac:chgData name="Kacey Vencill" userId="S::kacey.vencill@calmhsa.org::0be25332-bb5c-4615-8569-e852e5890af4" providerId="AD" clId="Web-{E75C6212-21EA-6FA3-6B37-A89A1D4097B1}" dt="2022-09-29T05:30:16.349" v="281"/>
          <ac:spMkLst>
            <pc:docMk/>
            <pc:sldMk cId="2646527254" sldId="281"/>
            <ac:spMk id="118" creationId="{11FA69C6-0A69-4994-9F32-C4497B8B4CBF}"/>
          </ac:spMkLst>
        </pc:spChg>
        <pc:spChg chg="add del">
          <ac:chgData name="Kacey Vencill" userId="S::kacey.vencill@calmhsa.org::0be25332-bb5c-4615-8569-e852e5890af4" providerId="AD" clId="Web-{E75C6212-21EA-6FA3-6B37-A89A1D4097B1}" dt="2022-09-29T05:30:16.349" v="281"/>
          <ac:spMkLst>
            <pc:docMk/>
            <pc:sldMk cId="2646527254" sldId="281"/>
            <ac:spMk id="119" creationId="{3718C6D1-BA5B-CE68-D817-C6D6984DDD6C}"/>
          </ac:spMkLst>
        </pc:spChg>
        <pc:spChg chg="add">
          <ac:chgData name="Kacey Vencill" userId="S::kacey.vencill@calmhsa.org::0be25332-bb5c-4615-8569-e852e5890af4" providerId="AD" clId="Web-{E75C6212-21EA-6FA3-6B37-A89A1D4097B1}" dt="2022-09-29T05:30:16.365" v="282"/>
          <ac:spMkLst>
            <pc:docMk/>
            <pc:sldMk cId="2646527254" sldId="281"/>
            <ac:spMk id="121" creationId="{BD4E11C7-7BD5-4045-AC27-3F529BEC73BA}"/>
          </ac:spMkLst>
        </pc:spChg>
        <pc:spChg chg="add mod">
          <ac:chgData name="Kacey Vencill" userId="S::kacey.vencill@calmhsa.org::0be25332-bb5c-4615-8569-e852e5890af4" providerId="AD" clId="Web-{E75C6212-21EA-6FA3-6B37-A89A1D4097B1}" dt="2022-09-29T05:41:54.228" v="375" actId="20577"/>
          <ac:spMkLst>
            <pc:docMk/>
            <pc:sldMk cId="2646527254" sldId="281"/>
            <ac:spMk id="123" creationId="{3718C6D1-BA5B-CE68-D817-C6D6984DDD6C}"/>
          </ac:spMkLst>
        </pc:spChg>
        <pc:graphicFrameChg chg="add del">
          <ac:chgData name="Kacey Vencill" userId="S::kacey.vencill@calmhsa.org::0be25332-bb5c-4615-8569-e852e5890af4" providerId="AD" clId="Web-{E75C6212-21EA-6FA3-6B37-A89A1D4097B1}" dt="2022-09-29T05:30:13.146" v="279"/>
          <ac:graphicFrameMkLst>
            <pc:docMk/>
            <pc:sldMk cId="2646527254" sldId="281"/>
            <ac:graphicFrameMk id="111" creationId="{E0607737-D756-25B1-39DC-20EEACC50B68}"/>
          </ac:graphicFrameMkLst>
        </pc:graphicFrameChg>
        <pc:cxnChg chg="add del">
          <ac:chgData name="Kacey Vencill" userId="S::kacey.vencill@calmhsa.org::0be25332-bb5c-4615-8569-e852e5890af4" providerId="AD" clId="Web-{E75C6212-21EA-6FA3-6B37-A89A1D4097B1}" dt="2022-09-29T05:30:16.365" v="282"/>
          <ac:cxnSpMkLst>
            <pc:docMk/>
            <pc:sldMk cId="2646527254" sldId="281"/>
            <ac:cxnSpMk id="107" creationId="{29B5BCCE-687A-4BBC-9E35-559C03CAD6CA}"/>
          </ac:cxnSpMkLst>
        </pc:cxnChg>
        <pc:cxnChg chg="add">
          <ac:chgData name="Kacey Vencill" userId="S::kacey.vencill@calmhsa.org::0be25332-bb5c-4615-8569-e852e5890af4" providerId="AD" clId="Web-{E75C6212-21EA-6FA3-6B37-A89A1D4097B1}" dt="2022-09-29T05:30:16.365" v="282"/>
          <ac:cxnSpMkLst>
            <pc:docMk/>
            <pc:sldMk cId="2646527254" sldId="281"/>
            <ac:cxnSpMk id="122" creationId="{21FCCE20-1E4F-44FF-87B4-379D391A2D12}"/>
          </ac:cxnSpMkLst>
        </pc:cxnChg>
      </pc:sldChg>
      <pc:sldChg chg="addSp delSp modSp del mod setBg setClrOvrMap">
        <pc:chgData name="Kacey Vencill" userId="S::kacey.vencill@calmhsa.org::0be25332-bb5c-4615-8569-e852e5890af4" providerId="AD" clId="Web-{E75C6212-21EA-6FA3-6B37-A89A1D4097B1}" dt="2022-09-29T06:27:46.339" v="698"/>
        <pc:sldMkLst>
          <pc:docMk/>
          <pc:sldMk cId="3781862193" sldId="284"/>
        </pc:sldMkLst>
        <pc:spChg chg="mod">
          <ac:chgData name="Kacey Vencill" userId="S::kacey.vencill@calmhsa.org::0be25332-bb5c-4615-8569-e852e5890af4" providerId="AD" clId="Web-{E75C6212-21EA-6FA3-6B37-A89A1D4097B1}" dt="2022-09-29T06:26:22.087" v="686"/>
          <ac:spMkLst>
            <pc:docMk/>
            <pc:sldMk cId="3781862193" sldId="284"/>
            <ac:spMk id="2" creationId="{3FBF4422-76FD-0769-B949-5D597E3AE4A3}"/>
          </ac:spMkLst>
        </pc:spChg>
        <pc:spChg chg="mod">
          <ac:chgData name="Kacey Vencill" userId="S::kacey.vencill@calmhsa.org::0be25332-bb5c-4615-8569-e852e5890af4" providerId="AD" clId="Web-{E75C6212-21EA-6FA3-6B37-A89A1D4097B1}" dt="2022-09-29T06:26:22.087" v="686"/>
          <ac:spMkLst>
            <pc:docMk/>
            <pc:sldMk cId="3781862193" sldId="284"/>
            <ac:spMk id="6" creationId="{297E086D-D2CB-CEBD-9D20-0F9BC3E9C5A8}"/>
          </ac:spMkLst>
        </pc:spChg>
        <pc:spChg chg="add">
          <ac:chgData name="Kacey Vencill" userId="S::kacey.vencill@calmhsa.org::0be25332-bb5c-4615-8569-e852e5890af4" providerId="AD" clId="Web-{E75C6212-21EA-6FA3-6B37-A89A1D4097B1}" dt="2022-09-29T06:26:22.087" v="686"/>
          <ac:spMkLst>
            <pc:docMk/>
            <pc:sldMk cId="3781862193" sldId="284"/>
            <ac:spMk id="22" creationId="{05325879-C4B2-475E-B853-DC8F21A63351}"/>
          </ac:spMkLst>
        </pc:spChg>
        <pc:spChg chg="add">
          <ac:chgData name="Kacey Vencill" userId="S::kacey.vencill@calmhsa.org::0be25332-bb5c-4615-8569-e852e5890af4" providerId="AD" clId="Web-{E75C6212-21EA-6FA3-6B37-A89A1D4097B1}" dt="2022-09-29T06:26:22.087" v="686"/>
          <ac:spMkLst>
            <pc:docMk/>
            <pc:sldMk cId="3781862193" sldId="284"/>
            <ac:spMk id="24" creationId="{012C085F-3B19-420D-902A-B55695F5036C}"/>
          </ac:spMkLst>
        </pc:spChg>
        <pc:spChg chg="add mod">
          <ac:chgData name="Kacey Vencill" userId="S::kacey.vencill@calmhsa.org::0be25332-bb5c-4615-8569-e852e5890af4" providerId="AD" clId="Web-{E75C6212-21EA-6FA3-6B37-A89A1D4097B1}" dt="2022-09-29T06:27:17.682" v="695" actId="14100"/>
          <ac:spMkLst>
            <pc:docMk/>
            <pc:sldMk cId="3781862193" sldId="284"/>
            <ac:spMk id="126" creationId="{21885900-39CA-EBB5-E142-74742BBE78F1}"/>
          </ac:spMkLst>
        </pc:spChg>
        <pc:graphicFrameChg chg="mod ord modGraphic">
          <ac:chgData name="Kacey Vencill" userId="S::kacey.vencill@calmhsa.org::0be25332-bb5c-4615-8569-e852e5890af4" providerId="AD" clId="Web-{E75C6212-21EA-6FA3-6B37-A89A1D4097B1}" dt="2022-09-29T06:26:22.087" v="686"/>
          <ac:graphicFrameMkLst>
            <pc:docMk/>
            <pc:sldMk cId="3781862193" sldId="284"/>
            <ac:graphicFrameMk id="17" creationId="{8AAF59A2-88A4-E99A-02A4-A6B5F5695032}"/>
          </ac:graphicFrameMkLst>
        </pc:graphicFrameChg>
        <pc:graphicFrameChg chg="add mod">
          <ac:chgData name="Kacey Vencill" userId="S::kacey.vencill@calmhsa.org::0be25332-bb5c-4615-8569-e852e5890af4" providerId="AD" clId="Web-{E75C6212-21EA-6FA3-6B37-A89A1D4097B1}" dt="2022-09-29T06:27:17.729" v="696" actId="14100"/>
          <ac:graphicFrameMkLst>
            <pc:docMk/>
            <pc:sldMk cId="3781862193" sldId="284"/>
            <ac:graphicFrameMk id="128" creationId="{90650F78-F947-AD40-38EA-FDF272DF13AE}"/>
          </ac:graphicFrameMkLst>
        </pc:graphicFrameChg>
        <pc:picChg chg="add del mod">
          <ac:chgData name="Kacey Vencill" userId="S::kacey.vencill@calmhsa.org::0be25332-bb5c-4615-8569-e852e5890af4" providerId="AD" clId="Web-{E75C6212-21EA-6FA3-6B37-A89A1D4097B1}" dt="2022-09-29T06:26:37.494" v="688"/>
          <ac:picMkLst>
            <pc:docMk/>
            <pc:sldMk cId="3781862193" sldId="284"/>
            <ac:picMk id="117" creationId="{DE574E03-6FB6-696D-42E2-8F51408DA5E8}"/>
          </ac:picMkLst>
        </pc:picChg>
      </pc:sldChg>
      <pc:sldChg chg="modSp">
        <pc:chgData name="Kacey Vencill" userId="S::kacey.vencill@calmhsa.org::0be25332-bb5c-4615-8569-e852e5890af4" providerId="AD" clId="Web-{E75C6212-21EA-6FA3-6B37-A89A1D4097B1}" dt="2022-09-29T06:02:17.600" v="630" actId="20577"/>
        <pc:sldMkLst>
          <pc:docMk/>
          <pc:sldMk cId="3346239386" sldId="286"/>
        </pc:sldMkLst>
        <pc:graphicFrameChg chg="modGraphic">
          <ac:chgData name="Kacey Vencill" userId="S::kacey.vencill@calmhsa.org::0be25332-bb5c-4615-8569-e852e5890af4" providerId="AD" clId="Web-{E75C6212-21EA-6FA3-6B37-A89A1D4097B1}" dt="2022-09-29T06:02:17.600" v="630" actId="20577"/>
          <ac:graphicFrameMkLst>
            <pc:docMk/>
            <pc:sldMk cId="3346239386" sldId="286"/>
            <ac:graphicFrameMk id="9" creationId="{0745A522-886C-32D8-6960-07690F221A2E}"/>
          </ac:graphicFrameMkLst>
        </pc:graphicFrameChg>
      </pc:sldChg>
      <pc:sldChg chg="addSp delSp modSp new mod ord setBg setClrOvrMap">
        <pc:chgData name="Kacey Vencill" userId="S::kacey.vencill@calmhsa.org::0be25332-bb5c-4615-8569-e852e5890af4" providerId="AD" clId="Web-{E75C6212-21EA-6FA3-6B37-A89A1D4097B1}" dt="2022-09-29T05:31:50.916" v="283"/>
        <pc:sldMkLst>
          <pc:docMk/>
          <pc:sldMk cId="3993863373" sldId="291"/>
        </pc:sldMkLst>
        <pc:spChg chg="mod">
          <ac:chgData name="Kacey Vencill" userId="S::kacey.vencill@calmhsa.org::0be25332-bb5c-4615-8569-e852e5890af4" providerId="AD" clId="Web-{E75C6212-21EA-6FA3-6B37-A89A1D4097B1}" dt="2022-09-29T04:44:50.635" v="157"/>
          <ac:spMkLst>
            <pc:docMk/>
            <pc:sldMk cId="3993863373" sldId="291"/>
            <ac:spMk id="2" creationId="{5976EAA9-2219-4051-8873-9CF2B35BD47C}"/>
          </ac:spMkLst>
        </pc:spChg>
        <pc:spChg chg="del mod">
          <ac:chgData name="Kacey Vencill" userId="S::kacey.vencill@calmhsa.org::0be25332-bb5c-4615-8569-e852e5890af4" providerId="AD" clId="Web-{E75C6212-21EA-6FA3-6B37-A89A1D4097B1}" dt="2022-09-29T04:18:41.009" v="90"/>
          <ac:spMkLst>
            <pc:docMk/>
            <pc:sldMk cId="3993863373" sldId="291"/>
            <ac:spMk id="3" creationId="{335A8E4B-C1E4-124C-D7A4-FAA79ED5AF7A}"/>
          </ac:spMkLst>
        </pc:spChg>
        <pc:spChg chg="mod ord">
          <ac:chgData name="Kacey Vencill" userId="S::kacey.vencill@calmhsa.org::0be25332-bb5c-4615-8569-e852e5890af4" providerId="AD" clId="Web-{E75C6212-21EA-6FA3-6B37-A89A1D4097B1}" dt="2022-09-29T04:44:50.635" v="157"/>
          <ac:spMkLst>
            <pc:docMk/>
            <pc:sldMk cId="3993863373" sldId="291"/>
            <ac:spMk id="4" creationId="{56374527-6C62-1397-404D-05C92FCE2919}"/>
          </ac:spMkLst>
        </pc:spChg>
        <pc:spChg chg="add del mod ord">
          <ac:chgData name="Kacey Vencill" userId="S::kacey.vencill@calmhsa.org::0be25332-bb5c-4615-8569-e852e5890af4" providerId="AD" clId="Web-{E75C6212-21EA-6FA3-6B37-A89A1D4097B1}" dt="2022-09-29T04:44:50.635" v="157"/>
          <ac:spMkLst>
            <pc:docMk/>
            <pc:sldMk cId="3993863373" sldId="291"/>
            <ac:spMk id="7" creationId="{D84CB675-149D-9F5C-2123-A72625188DBE}"/>
          </ac:spMkLst>
        </pc:spChg>
        <pc:spChg chg="add del">
          <ac:chgData name="Kacey Vencill" userId="S::kacey.vencill@calmhsa.org::0be25332-bb5c-4615-8569-e852e5890af4" providerId="AD" clId="Web-{E75C6212-21EA-6FA3-6B37-A89A1D4097B1}" dt="2022-09-29T04:44:50.619" v="156"/>
          <ac:spMkLst>
            <pc:docMk/>
            <pc:sldMk cId="3993863373" sldId="291"/>
            <ac:spMk id="11" creationId="{B65AA217-8643-4EF0-A2C8-3FCEC6330896}"/>
          </ac:spMkLst>
        </pc:spChg>
        <pc:spChg chg="add del">
          <ac:chgData name="Kacey Vencill" userId="S::kacey.vencill@calmhsa.org::0be25332-bb5c-4615-8569-e852e5890af4" providerId="AD" clId="Web-{E75C6212-21EA-6FA3-6B37-A89A1D4097B1}" dt="2022-09-29T04:44:14.853" v="149"/>
          <ac:spMkLst>
            <pc:docMk/>
            <pc:sldMk cId="3993863373" sldId="291"/>
            <ac:spMk id="12" creationId="{4A079BE1-ED93-4445-AD4A-0D67109702E7}"/>
          </ac:spMkLst>
        </pc:spChg>
        <pc:spChg chg="add del">
          <ac:chgData name="Kacey Vencill" userId="S::kacey.vencill@calmhsa.org::0be25332-bb5c-4615-8569-e852e5890af4" providerId="AD" clId="Web-{E75C6212-21EA-6FA3-6B37-A89A1D4097B1}" dt="2022-09-29T04:44:50.619" v="156"/>
          <ac:spMkLst>
            <pc:docMk/>
            <pc:sldMk cId="3993863373" sldId="291"/>
            <ac:spMk id="13" creationId="{04EADE6E-5A4D-4199-8CEF-F0461F081E64}"/>
          </ac:spMkLst>
        </pc:spChg>
        <pc:spChg chg="add del">
          <ac:chgData name="Kacey Vencill" userId="S::kacey.vencill@calmhsa.org::0be25332-bb5c-4615-8569-e852e5890af4" providerId="AD" clId="Web-{E75C6212-21EA-6FA3-6B37-A89A1D4097B1}" dt="2022-09-29T04:44:14.853" v="149"/>
          <ac:spMkLst>
            <pc:docMk/>
            <pc:sldMk cId="3993863373" sldId="291"/>
            <ac:spMk id="14" creationId="{3F6C79BF-A4E0-4CC8-952B-C736485CAFF4}"/>
          </ac:spMkLst>
        </pc:spChg>
        <pc:spChg chg="add del">
          <ac:chgData name="Kacey Vencill" userId="S::kacey.vencill@calmhsa.org::0be25332-bb5c-4615-8569-e852e5890af4" providerId="AD" clId="Web-{E75C6212-21EA-6FA3-6B37-A89A1D4097B1}" dt="2022-09-29T04:44:50.619" v="156"/>
          <ac:spMkLst>
            <pc:docMk/>
            <pc:sldMk cId="3993863373" sldId="291"/>
            <ac:spMk id="15" creationId="{D84CB675-149D-9F5C-2123-A72625188DBE}"/>
          </ac:spMkLst>
        </pc:spChg>
        <pc:spChg chg="add">
          <ac:chgData name="Kacey Vencill" userId="S::kacey.vencill@calmhsa.org::0be25332-bb5c-4615-8569-e852e5890af4" providerId="AD" clId="Web-{E75C6212-21EA-6FA3-6B37-A89A1D4097B1}" dt="2022-09-29T04:44:50.635" v="157"/>
          <ac:spMkLst>
            <pc:docMk/>
            <pc:sldMk cId="3993863373" sldId="291"/>
            <ac:spMk id="17" creationId="{4A079BE1-ED93-4445-AD4A-0D67109702E7}"/>
          </ac:spMkLst>
        </pc:spChg>
        <pc:spChg chg="add">
          <ac:chgData name="Kacey Vencill" userId="S::kacey.vencill@calmhsa.org::0be25332-bb5c-4615-8569-e852e5890af4" providerId="AD" clId="Web-{E75C6212-21EA-6FA3-6B37-A89A1D4097B1}" dt="2022-09-29T04:44:50.635" v="157"/>
          <ac:spMkLst>
            <pc:docMk/>
            <pc:sldMk cId="3993863373" sldId="291"/>
            <ac:spMk id="18" creationId="{3F6C79BF-A4E0-4CC8-952B-C736485CAFF4}"/>
          </ac:spMkLst>
        </pc:spChg>
        <pc:spChg chg="add mod">
          <ac:chgData name="Kacey Vencill" userId="S::kacey.vencill@calmhsa.org::0be25332-bb5c-4615-8569-e852e5890af4" providerId="AD" clId="Web-{E75C6212-21EA-6FA3-6B37-A89A1D4097B1}" dt="2022-09-29T04:51:25.831" v="195" actId="20577"/>
          <ac:spMkLst>
            <pc:docMk/>
            <pc:sldMk cId="3993863373" sldId="291"/>
            <ac:spMk id="19" creationId="{D84CB675-149D-9F5C-2123-A72625188DBE}"/>
          </ac:spMkLst>
        </pc:spChg>
        <pc:graphicFrameChg chg="add del">
          <ac:chgData name="Kacey Vencill" userId="S::kacey.vencill@calmhsa.org::0be25332-bb5c-4615-8569-e852e5890af4" providerId="AD" clId="Web-{E75C6212-21EA-6FA3-6B37-A89A1D4097B1}" dt="2022-09-29T04:44:46.650" v="154"/>
          <ac:graphicFrameMkLst>
            <pc:docMk/>
            <pc:sldMk cId="3993863373" sldId="291"/>
            <ac:graphicFrameMk id="9" creationId="{C8D65678-43AF-CCA7-D659-CE177C93B415}"/>
          </ac:graphicFrameMkLst>
        </pc:graphicFrameChg>
        <pc:picChg chg="add mod">
          <ac:chgData name="Kacey Vencill" userId="S::kacey.vencill@calmhsa.org::0be25332-bb5c-4615-8569-e852e5890af4" providerId="AD" clId="Web-{E75C6212-21EA-6FA3-6B37-A89A1D4097B1}" dt="2022-09-29T04:44:50.635" v="157"/>
          <ac:picMkLst>
            <pc:docMk/>
            <pc:sldMk cId="3993863373" sldId="291"/>
            <ac:picMk id="3" creationId="{20CA7C33-5FA3-D6FC-D608-AA71F398035A}"/>
          </ac:picMkLst>
        </pc:picChg>
        <pc:picChg chg="add del mod ord">
          <ac:chgData name="Kacey Vencill" userId="S::kacey.vencill@calmhsa.org::0be25332-bb5c-4615-8569-e852e5890af4" providerId="AD" clId="Web-{E75C6212-21EA-6FA3-6B37-A89A1D4097B1}" dt="2022-09-29T04:18:54.916" v="94"/>
          <ac:picMkLst>
            <pc:docMk/>
            <pc:sldMk cId="3993863373" sldId="291"/>
            <ac:picMk id="5" creationId="{540EC6DA-89AA-165A-2784-1B619B81A1CE}"/>
          </ac:picMkLst>
        </pc:picChg>
      </pc:sldChg>
      <pc:sldChg chg="addSp delSp modSp new mod setBg setClrOvrMap">
        <pc:chgData name="Kacey Vencill" userId="S::kacey.vencill@calmhsa.org::0be25332-bb5c-4615-8569-e852e5890af4" providerId="AD" clId="Web-{E75C6212-21EA-6FA3-6B37-A89A1D4097B1}" dt="2022-09-29T05:54:45.089" v="484" actId="20577"/>
        <pc:sldMkLst>
          <pc:docMk/>
          <pc:sldMk cId="2164767712" sldId="292"/>
        </pc:sldMkLst>
        <pc:spChg chg="mod">
          <ac:chgData name="Kacey Vencill" userId="S::kacey.vencill@calmhsa.org::0be25332-bb5c-4615-8569-e852e5890af4" providerId="AD" clId="Web-{E75C6212-21EA-6FA3-6B37-A89A1D4097B1}" dt="2022-09-29T05:19:22.866" v="248"/>
          <ac:spMkLst>
            <pc:docMk/>
            <pc:sldMk cId="2164767712" sldId="292"/>
            <ac:spMk id="2" creationId="{C252DCD5-8C3F-EB2C-3366-48EDD80488F2}"/>
          </ac:spMkLst>
        </pc:spChg>
        <pc:spChg chg="mod">
          <ac:chgData name="Kacey Vencill" userId="S::kacey.vencill@calmhsa.org::0be25332-bb5c-4615-8569-e852e5890af4" providerId="AD" clId="Web-{E75C6212-21EA-6FA3-6B37-A89A1D4097B1}" dt="2022-09-29T05:54:45.089" v="484" actId="20577"/>
          <ac:spMkLst>
            <pc:docMk/>
            <pc:sldMk cId="2164767712" sldId="292"/>
            <ac:spMk id="3" creationId="{70D10B68-A637-75ED-F3BA-137A4B628149}"/>
          </ac:spMkLst>
        </pc:spChg>
        <pc:spChg chg="mod ord">
          <ac:chgData name="Kacey Vencill" userId="S::kacey.vencill@calmhsa.org::0be25332-bb5c-4615-8569-e852e5890af4" providerId="AD" clId="Web-{E75C6212-21EA-6FA3-6B37-A89A1D4097B1}" dt="2022-09-29T05:20:44.805" v="251"/>
          <ac:spMkLst>
            <pc:docMk/>
            <pc:sldMk cId="2164767712" sldId="292"/>
            <ac:spMk id="4" creationId="{CEE37699-D491-0764-7D3D-B08E2936EBFB}"/>
          </ac:spMkLst>
        </pc:spChg>
        <pc:spChg chg="add del">
          <ac:chgData name="Kacey Vencill" userId="S::kacey.vencill@calmhsa.org::0be25332-bb5c-4615-8569-e852e5890af4" providerId="AD" clId="Web-{E75C6212-21EA-6FA3-6B37-A89A1D4097B1}" dt="2022-09-29T05:20:44.805" v="251"/>
          <ac:spMkLst>
            <pc:docMk/>
            <pc:sldMk cId="2164767712" sldId="292"/>
            <ac:spMk id="10" creationId="{05325879-C4B2-475E-B853-DC8F21A63351}"/>
          </ac:spMkLst>
        </pc:spChg>
        <pc:spChg chg="add del">
          <ac:chgData name="Kacey Vencill" userId="S::kacey.vencill@calmhsa.org::0be25332-bb5c-4615-8569-e852e5890af4" providerId="AD" clId="Web-{E75C6212-21EA-6FA3-6B37-A89A1D4097B1}" dt="2022-09-29T05:20:44.805" v="251"/>
          <ac:spMkLst>
            <pc:docMk/>
            <pc:sldMk cId="2164767712" sldId="292"/>
            <ac:spMk id="12" creationId="{012C085F-3B19-420D-902A-B55695F5036C}"/>
          </ac:spMkLst>
        </pc:spChg>
        <pc:spChg chg="add">
          <ac:chgData name="Kacey Vencill" userId="S::kacey.vencill@calmhsa.org::0be25332-bb5c-4615-8569-e852e5890af4" providerId="AD" clId="Web-{E75C6212-21EA-6FA3-6B37-A89A1D4097B1}" dt="2022-09-29T05:20:44.805" v="251"/>
          <ac:spMkLst>
            <pc:docMk/>
            <pc:sldMk cId="2164767712" sldId="292"/>
            <ac:spMk id="17" creationId="{05325879-C4B2-475E-B853-DC8F21A63351}"/>
          </ac:spMkLst>
        </pc:spChg>
        <pc:spChg chg="add">
          <ac:chgData name="Kacey Vencill" userId="S::kacey.vencill@calmhsa.org::0be25332-bb5c-4615-8569-e852e5890af4" providerId="AD" clId="Web-{E75C6212-21EA-6FA3-6B37-A89A1D4097B1}" dt="2022-09-29T05:20:44.805" v="251"/>
          <ac:spMkLst>
            <pc:docMk/>
            <pc:sldMk cId="2164767712" sldId="292"/>
            <ac:spMk id="19" creationId="{012C085F-3B19-420D-902A-B55695F5036C}"/>
          </ac:spMkLst>
        </pc:spChg>
        <pc:picChg chg="add del mod">
          <ac:chgData name="Kacey Vencill" userId="S::kacey.vencill@calmhsa.org::0be25332-bb5c-4615-8569-e852e5890af4" providerId="AD" clId="Web-{E75C6212-21EA-6FA3-6B37-A89A1D4097B1}" dt="2022-09-29T05:19:41.788" v="249"/>
          <ac:picMkLst>
            <pc:docMk/>
            <pc:sldMk cId="2164767712" sldId="292"/>
            <ac:picMk id="5" creationId="{42E7E894-E6FE-C5BF-2F12-F4A12F49BC5F}"/>
          </ac:picMkLst>
        </pc:picChg>
        <pc:picChg chg="add mod">
          <ac:chgData name="Kacey Vencill" userId="S::kacey.vencill@calmhsa.org::0be25332-bb5c-4615-8569-e852e5890af4" providerId="AD" clId="Web-{E75C6212-21EA-6FA3-6B37-A89A1D4097B1}" dt="2022-09-29T05:20:44.805" v="251"/>
          <ac:picMkLst>
            <pc:docMk/>
            <pc:sldMk cId="2164767712" sldId="292"/>
            <ac:picMk id="6" creationId="{0AACF3CC-779E-D7E6-C41E-1E8604AAC4BC}"/>
          </ac:picMkLst>
        </pc:picChg>
      </pc:sldChg>
      <pc:sldChg chg="addSp delSp modSp add replId">
        <pc:chgData name="Kacey Vencill" userId="S::kacey.vencill@calmhsa.org::0be25332-bb5c-4615-8569-e852e5890af4" providerId="AD" clId="Web-{E75C6212-21EA-6FA3-6B37-A89A1D4097B1}" dt="2022-09-29T05:23:57.059" v="258"/>
        <pc:sldMkLst>
          <pc:docMk/>
          <pc:sldMk cId="1225561332" sldId="293"/>
        </pc:sldMkLst>
        <pc:spChg chg="mod">
          <ac:chgData name="Kacey Vencill" userId="S::kacey.vencill@calmhsa.org::0be25332-bb5c-4615-8569-e852e5890af4" providerId="AD" clId="Web-{E75C6212-21EA-6FA3-6B37-A89A1D4097B1}" dt="2022-09-29T05:23:57.059" v="258"/>
          <ac:spMkLst>
            <pc:docMk/>
            <pc:sldMk cId="1225561332" sldId="293"/>
            <ac:spMk id="3" creationId="{70D10B68-A637-75ED-F3BA-137A4B628149}"/>
          </ac:spMkLst>
        </pc:spChg>
        <pc:spChg chg="ord">
          <ac:chgData name="Kacey Vencill" userId="S::kacey.vencill@calmhsa.org::0be25332-bb5c-4615-8569-e852e5890af4" providerId="AD" clId="Web-{E75C6212-21EA-6FA3-6B37-A89A1D4097B1}" dt="2022-09-29T05:23:57.059" v="258"/>
          <ac:spMkLst>
            <pc:docMk/>
            <pc:sldMk cId="1225561332" sldId="293"/>
            <ac:spMk id="4" creationId="{CEE37699-D491-0764-7D3D-B08E2936EBFB}"/>
          </ac:spMkLst>
        </pc:spChg>
        <pc:spChg chg="del">
          <ac:chgData name="Kacey Vencill" userId="S::kacey.vencill@calmhsa.org::0be25332-bb5c-4615-8569-e852e5890af4" providerId="AD" clId="Web-{E75C6212-21EA-6FA3-6B37-A89A1D4097B1}" dt="2022-09-29T05:23:57.059" v="258"/>
          <ac:spMkLst>
            <pc:docMk/>
            <pc:sldMk cId="1225561332" sldId="293"/>
            <ac:spMk id="17" creationId="{05325879-C4B2-475E-B853-DC8F21A63351}"/>
          </ac:spMkLst>
        </pc:spChg>
        <pc:spChg chg="del">
          <ac:chgData name="Kacey Vencill" userId="S::kacey.vencill@calmhsa.org::0be25332-bb5c-4615-8569-e852e5890af4" providerId="AD" clId="Web-{E75C6212-21EA-6FA3-6B37-A89A1D4097B1}" dt="2022-09-29T05:23:57.059" v="258"/>
          <ac:spMkLst>
            <pc:docMk/>
            <pc:sldMk cId="1225561332" sldId="293"/>
            <ac:spMk id="19" creationId="{012C085F-3B19-420D-902A-B55695F5036C}"/>
          </ac:spMkLst>
        </pc:spChg>
        <pc:spChg chg="add">
          <ac:chgData name="Kacey Vencill" userId="S::kacey.vencill@calmhsa.org::0be25332-bb5c-4615-8569-e852e5890af4" providerId="AD" clId="Web-{E75C6212-21EA-6FA3-6B37-A89A1D4097B1}" dt="2022-09-29T05:23:57.059" v="258"/>
          <ac:spMkLst>
            <pc:docMk/>
            <pc:sldMk cId="1225561332" sldId="293"/>
            <ac:spMk id="24" creationId="{05325879-C4B2-475E-B853-DC8F21A63351}"/>
          </ac:spMkLst>
        </pc:spChg>
        <pc:spChg chg="add">
          <ac:chgData name="Kacey Vencill" userId="S::kacey.vencill@calmhsa.org::0be25332-bb5c-4615-8569-e852e5890af4" providerId="AD" clId="Web-{E75C6212-21EA-6FA3-6B37-A89A1D4097B1}" dt="2022-09-29T05:23:57.059" v="258"/>
          <ac:spMkLst>
            <pc:docMk/>
            <pc:sldMk cId="1225561332" sldId="293"/>
            <ac:spMk id="26" creationId="{012C085F-3B19-420D-902A-B55695F5036C}"/>
          </ac:spMkLst>
        </pc:spChg>
        <pc:picChg chg="add mod">
          <ac:chgData name="Kacey Vencill" userId="S::kacey.vencill@calmhsa.org::0be25332-bb5c-4615-8569-e852e5890af4" providerId="AD" clId="Web-{E75C6212-21EA-6FA3-6B37-A89A1D4097B1}" dt="2022-09-29T05:23:57.059" v="258"/>
          <ac:picMkLst>
            <pc:docMk/>
            <pc:sldMk cId="1225561332" sldId="293"/>
            <ac:picMk id="5" creationId="{2C243F38-C700-5624-CFBD-FB9BB763E4D1}"/>
          </ac:picMkLst>
        </pc:picChg>
        <pc:picChg chg="del">
          <ac:chgData name="Kacey Vencill" userId="S::kacey.vencill@calmhsa.org::0be25332-bb5c-4615-8569-e852e5890af4" providerId="AD" clId="Web-{E75C6212-21EA-6FA3-6B37-A89A1D4097B1}" dt="2022-09-29T05:23:54.247" v="257"/>
          <ac:picMkLst>
            <pc:docMk/>
            <pc:sldMk cId="1225561332" sldId="293"/>
            <ac:picMk id="6" creationId="{0AACF3CC-779E-D7E6-C41E-1E8604AAC4BC}"/>
          </ac:picMkLst>
        </pc:picChg>
      </pc:sldChg>
      <pc:sldChg chg="addSp delSp modSp new">
        <pc:chgData name="Kacey Vencill" userId="S::kacey.vencill@calmhsa.org::0be25332-bb5c-4615-8569-e852e5890af4" providerId="AD" clId="Web-{E75C6212-21EA-6FA3-6B37-A89A1D4097B1}" dt="2022-09-29T06:03:00.726" v="632" actId="20577"/>
        <pc:sldMkLst>
          <pc:docMk/>
          <pc:sldMk cId="3176342310" sldId="294"/>
        </pc:sldMkLst>
        <pc:spChg chg="mod">
          <ac:chgData name="Kacey Vencill" userId="S::kacey.vencill@calmhsa.org::0be25332-bb5c-4615-8569-e852e5890af4" providerId="AD" clId="Web-{E75C6212-21EA-6FA3-6B37-A89A1D4097B1}" dt="2022-09-29T05:26:41.063" v="270" actId="20577"/>
          <ac:spMkLst>
            <pc:docMk/>
            <pc:sldMk cId="3176342310" sldId="294"/>
            <ac:spMk id="2" creationId="{8B0080C3-2A37-8CE8-37C8-4864D3379A43}"/>
          </ac:spMkLst>
        </pc:spChg>
        <pc:spChg chg="del">
          <ac:chgData name="Kacey Vencill" userId="S::kacey.vencill@calmhsa.org::0be25332-bb5c-4615-8569-e852e5890af4" providerId="AD" clId="Web-{E75C6212-21EA-6FA3-6B37-A89A1D4097B1}" dt="2022-09-29T05:55:55.810" v="485"/>
          <ac:spMkLst>
            <pc:docMk/>
            <pc:sldMk cId="3176342310" sldId="294"/>
            <ac:spMk id="3" creationId="{CA7561D0-E7B5-09BD-3B2D-45A5F47B07CC}"/>
          </ac:spMkLst>
        </pc:spChg>
        <pc:spChg chg="mod">
          <ac:chgData name="Kacey Vencill" userId="S::kacey.vencill@calmhsa.org::0be25332-bb5c-4615-8569-e852e5890af4" providerId="AD" clId="Web-{E75C6212-21EA-6FA3-6B37-A89A1D4097B1}" dt="2022-09-29T06:03:00.726" v="632" actId="20577"/>
          <ac:spMkLst>
            <pc:docMk/>
            <pc:sldMk cId="3176342310" sldId="294"/>
            <ac:spMk id="4" creationId="{FA7A8604-A632-DF7A-BB71-36B8A964BE66}"/>
          </ac:spMkLst>
        </pc:spChg>
        <pc:spChg chg="add del mod">
          <ac:chgData name="Kacey Vencill" userId="S::kacey.vencill@calmhsa.org::0be25332-bb5c-4615-8569-e852e5890af4" providerId="AD" clId="Web-{E75C6212-21EA-6FA3-6B37-A89A1D4097B1}" dt="2022-09-29T05:56:00.747" v="489"/>
          <ac:spMkLst>
            <pc:docMk/>
            <pc:sldMk cId="3176342310" sldId="294"/>
            <ac:spMk id="7" creationId="{1E939CE5-3D49-BC9B-D350-96A26E29E255}"/>
          </ac:spMkLst>
        </pc:spChg>
        <pc:spChg chg="add del mod">
          <ac:chgData name="Kacey Vencill" userId="S::kacey.vencill@calmhsa.org::0be25332-bb5c-4615-8569-e852e5890af4" providerId="AD" clId="Web-{E75C6212-21EA-6FA3-6B37-A89A1D4097B1}" dt="2022-09-29T05:56:59.296" v="491"/>
          <ac:spMkLst>
            <pc:docMk/>
            <pc:sldMk cId="3176342310" sldId="294"/>
            <ac:spMk id="10" creationId="{AAFEEB0F-8D5F-C951-6559-55B29D0CD024}"/>
          </ac:spMkLst>
        </pc:spChg>
        <pc:spChg chg="add mod">
          <ac:chgData name="Kacey Vencill" userId="S::kacey.vencill@calmhsa.org::0be25332-bb5c-4615-8569-e852e5890af4" providerId="AD" clId="Web-{E75C6212-21EA-6FA3-6B37-A89A1D4097B1}" dt="2022-09-29T05:57:07.546" v="495" actId="14100"/>
          <ac:spMkLst>
            <pc:docMk/>
            <pc:sldMk cId="3176342310" sldId="294"/>
            <ac:spMk id="12" creationId="{29751971-1F3F-2AA2-FD8C-736672882582}"/>
          </ac:spMkLst>
        </pc:spChg>
        <pc:picChg chg="add del mod ord modCrop">
          <ac:chgData name="Kacey Vencill" userId="S::kacey.vencill@calmhsa.org::0be25332-bb5c-4615-8569-e852e5890af4" providerId="AD" clId="Web-{E75C6212-21EA-6FA3-6B37-A89A1D4097B1}" dt="2022-09-29T05:56:00.794" v="490"/>
          <ac:picMkLst>
            <pc:docMk/>
            <pc:sldMk cId="3176342310" sldId="294"/>
            <ac:picMk id="6" creationId="{86FAE1D7-6F4B-A168-CB36-A8860037897C}"/>
          </ac:picMkLst>
        </pc:picChg>
        <pc:picChg chg="add mod ord modCrop">
          <ac:chgData name="Kacey Vencill" userId="S::kacey.vencill@calmhsa.org::0be25332-bb5c-4615-8569-e852e5890af4" providerId="AD" clId="Web-{E75C6212-21EA-6FA3-6B37-A89A1D4097B1}" dt="2022-09-29T05:57:07.608" v="496" actId="14100"/>
          <ac:picMkLst>
            <pc:docMk/>
            <pc:sldMk cId="3176342310" sldId="294"/>
            <ac:picMk id="11" creationId="{E863351B-1C6D-5668-7A1F-6FA05BA91F0B}"/>
          </ac:picMkLst>
        </pc:picChg>
      </pc:sldChg>
      <pc:sldChg chg="new del">
        <pc:chgData name="Kacey Vencill" userId="S::kacey.vencill@calmhsa.org::0be25332-bb5c-4615-8569-e852e5890af4" providerId="AD" clId="Web-{E75C6212-21EA-6FA3-6B37-A89A1D4097B1}" dt="2022-09-29T05:42:09.119" v="377"/>
        <pc:sldMkLst>
          <pc:docMk/>
          <pc:sldMk cId="569688211" sldId="295"/>
        </pc:sldMkLst>
      </pc:sldChg>
      <pc:sldChg chg="addSp delSp modSp add replId">
        <pc:chgData name="Kacey Vencill" userId="S::kacey.vencill@calmhsa.org::0be25332-bb5c-4615-8569-e852e5890af4" providerId="AD" clId="Web-{E75C6212-21EA-6FA3-6B37-A89A1D4097B1}" dt="2022-09-29T06:53:37.517" v="854" actId="20577"/>
        <pc:sldMkLst>
          <pc:docMk/>
          <pc:sldMk cId="2333638595" sldId="295"/>
        </pc:sldMkLst>
        <pc:spChg chg="mod">
          <ac:chgData name="Kacey Vencill" userId="S::kacey.vencill@calmhsa.org::0be25332-bb5c-4615-8569-e852e5890af4" providerId="AD" clId="Web-{E75C6212-21EA-6FA3-6B37-A89A1D4097B1}" dt="2022-09-29T05:46:15.656" v="397"/>
          <ac:spMkLst>
            <pc:docMk/>
            <pc:sldMk cId="2333638595" sldId="295"/>
            <ac:spMk id="2" creationId="{25EAC0CA-8914-8645-A268-1FBFC5E33177}"/>
          </ac:spMkLst>
        </pc:spChg>
        <pc:spChg chg="add del">
          <ac:chgData name="Kacey Vencill" userId="S::kacey.vencill@calmhsa.org::0be25332-bb5c-4615-8569-e852e5890af4" providerId="AD" clId="Web-{E75C6212-21EA-6FA3-6B37-A89A1D4097B1}" dt="2022-09-29T05:46:15.656" v="397"/>
          <ac:spMkLst>
            <pc:docMk/>
            <pc:sldMk cId="2333638595" sldId="295"/>
            <ac:spMk id="121" creationId="{BD4E11C7-7BD5-4045-AC27-3F529BEC73BA}"/>
          </ac:spMkLst>
        </pc:spChg>
        <pc:spChg chg="mod">
          <ac:chgData name="Kacey Vencill" userId="S::kacey.vencill@calmhsa.org::0be25332-bb5c-4615-8569-e852e5890af4" providerId="AD" clId="Web-{E75C6212-21EA-6FA3-6B37-A89A1D4097B1}" dt="2022-09-29T06:53:37.517" v="854" actId="20577"/>
          <ac:spMkLst>
            <pc:docMk/>
            <pc:sldMk cId="2333638595" sldId="295"/>
            <ac:spMk id="123" creationId="{3718C6D1-BA5B-CE68-D817-C6D6984DDD6C}"/>
          </ac:spMkLst>
        </pc:spChg>
        <pc:spChg chg="add del">
          <ac:chgData name="Kacey Vencill" userId="S::kacey.vencill@calmhsa.org::0be25332-bb5c-4615-8569-e852e5890af4" providerId="AD" clId="Web-{E75C6212-21EA-6FA3-6B37-A89A1D4097B1}" dt="2022-09-29T05:46:15.656" v="397"/>
          <ac:spMkLst>
            <pc:docMk/>
            <pc:sldMk cId="2333638595" sldId="295"/>
            <ac:spMk id="128" creationId="{6B2275DD-736C-472F-9D1B-3BA6016BFD7F}"/>
          </ac:spMkLst>
        </pc:spChg>
        <pc:cxnChg chg="add del">
          <ac:chgData name="Kacey Vencill" userId="S::kacey.vencill@calmhsa.org::0be25332-bb5c-4615-8569-e852e5890af4" providerId="AD" clId="Web-{E75C6212-21EA-6FA3-6B37-A89A1D4097B1}" dt="2022-09-29T05:46:15.656" v="397"/>
          <ac:cxnSpMkLst>
            <pc:docMk/>
            <pc:sldMk cId="2333638595" sldId="295"/>
            <ac:cxnSpMk id="122" creationId="{21FCCE20-1E4F-44FF-87B4-379D391A2D12}"/>
          </ac:cxnSpMkLst>
        </pc:cxnChg>
      </pc:sldChg>
      <pc:sldChg chg="addSp delSp modSp new del mod setBg">
        <pc:chgData name="Kacey Vencill" userId="S::kacey.vencill@calmhsa.org::0be25332-bb5c-4615-8569-e852e5890af4" providerId="AD" clId="Web-{E75C6212-21EA-6FA3-6B37-A89A1D4097B1}" dt="2022-09-29T06:21:33.955" v="650"/>
        <pc:sldMkLst>
          <pc:docMk/>
          <pc:sldMk cId="113080737" sldId="296"/>
        </pc:sldMkLst>
        <pc:spChg chg="mod">
          <ac:chgData name="Kacey Vencill" userId="S::kacey.vencill@calmhsa.org::0be25332-bb5c-4615-8569-e852e5890af4" providerId="AD" clId="Web-{E75C6212-21EA-6FA3-6B37-A89A1D4097B1}" dt="2022-09-29T06:21:22.439" v="649"/>
          <ac:spMkLst>
            <pc:docMk/>
            <pc:sldMk cId="113080737" sldId="296"/>
            <ac:spMk id="2" creationId="{ABA9A302-4689-D3B7-90B7-9615F9615E64}"/>
          </ac:spMkLst>
        </pc:spChg>
        <pc:spChg chg="del">
          <ac:chgData name="Kacey Vencill" userId="S::kacey.vencill@calmhsa.org::0be25332-bb5c-4615-8569-e852e5890af4" providerId="AD" clId="Web-{E75C6212-21EA-6FA3-6B37-A89A1D4097B1}" dt="2022-09-29T06:21:22.439" v="649"/>
          <ac:spMkLst>
            <pc:docMk/>
            <pc:sldMk cId="113080737" sldId="296"/>
            <ac:spMk id="3" creationId="{749A5916-64A3-CE67-D7D6-DE00FFB3B8B5}"/>
          </ac:spMkLst>
        </pc:spChg>
        <pc:spChg chg="mod">
          <ac:chgData name="Kacey Vencill" userId="S::kacey.vencill@calmhsa.org::0be25332-bb5c-4615-8569-e852e5890af4" providerId="AD" clId="Web-{E75C6212-21EA-6FA3-6B37-A89A1D4097B1}" dt="2022-09-29T06:21:22.439" v="649"/>
          <ac:spMkLst>
            <pc:docMk/>
            <pc:sldMk cId="113080737" sldId="296"/>
            <ac:spMk id="4" creationId="{9ED78551-FD79-E6FD-1347-2918FCD3643E}"/>
          </ac:spMkLst>
        </pc:spChg>
        <pc:spChg chg="add">
          <ac:chgData name="Kacey Vencill" userId="S::kacey.vencill@calmhsa.org::0be25332-bb5c-4615-8569-e852e5890af4" providerId="AD" clId="Web-{E75C6212-21EA-6FA3-6B37-A89A1D4097B1}" dt="2022-09-29T06:21:22.439" v="649"/>
          <ac:spMkLst>
            <pc:docMk/>
            <pc:sldMk cId="113080737" sldId="296"/>
            <ac:spMk id="9" creationId="{70068059-9097-4F05-BA38-CDD7DBF77372}"/>
          </ac:spMkLst>
        </pc:spChg>
      </pc:sldChg>
      <pc:sldChg chg="addSp delSp modSp new mod setBg setClrOvrMap">
        <pc:chgData name="Kacey Vencill" userId="S::kacey.vencill@calmhsa.org::0be25332-bb5c-4615-8569-e852e5890af4" providerId="AD" clId="Web-{E75C6212-21EA-6FA3-6B37-A89A1D4097B1}" dt="2022-09-29T06:46:57.930" v="846"/>
        <pc:sldMkLst>
          <pc:docMk/>
          <pc:sldMk cId="783735728" sldId="296"/>
        </pc:sldMkLst>
        <pc:spChg chg="mod">
          <ac:chgData name="Kacey Vencill" userId="S::kacey.vencill@calmhsa.org::0be25332-bb5c-4615-8569-e852e5890af4" providerId="AD" clId="Web-{E75C6212-21EA-6FA3-6B37-A89A1D4097B1}" dt="2022-09-29T06:46:57.930" v="846"/>
          <ac:spMkLst>
            <pc:docMk/>
            <pc:sldMk cId="783735728" sldId="296"/>
            <ac:spMk id="2" creationId="{FF1E244A-7DBD-3286-DA07-892CB0EBFF48}"/>
          </ac:spMkLst>
        </pc:spChg>
        <pc:spChg chg="del">
          <ac:chgData name="Kacey Vencill" userId="S::kacey.vencill@calmhsa.org::0be25332-bb5c-4615-8569-e852e5890af4" providerId="AD" clId="Web-{E75C6212-21EA-6FA3-6B37-A89A1D4097B1}" dt="2022-09-29T06:44:57.334" v="818"/>
          <ac:spMkLst>
            <pc:docMk/>
            <pc:sldMk cId="783735728" sldId="296"/>
            <ac:spMk id="3" creationId="{A663883E-E375-EB70-1D5F-6ECD6A737E0C}"/>
          </ac:spMkLst>
        </pc:spChg>
        <pc:spChg chg="mod">
          <ac:chgData name="Kacey Vencill" userId="S::kacey.vencill@calmhsa.org::0be25332-bb5c-4615-8569-e852e5890af4" providerId="AD" clId="Web-{E75C6212-21EA-6FA3-6B37-A89A1D4097B1}" dt="2022-09-29T06:46:57.930" v="846"/>
          <ac:spMkLst>
            <pc:docMk/>
            <pc:sldMk cId="783735728" sldId="296"/>
            <ac:spMk id="4" creationId="{8E93384C-17CE-A58B-D377-593A91D8D5AC}"/>
          </ac:spMkLst>
        </pc:spChg>
        <pc:spChg chg="mod ord">
          <ac:chgData name="Kacey Vencill" userId="S::kacey.vencill@calmhsa.org::0be25332-bb5c-4615-8569-e852e5890af4" providerId="AD" clId="Web-{E75C6212-21EA-6FA3-6B37-A89A1D4097B1}" dt="2022-09-29T06:46:57.930" v="846"/>
          <ac:spMkLst>
            <pc:docMk/>
            <pc:sldMk cId="783735728" sldId="296"/>
            <ac:spMk id="5" creationId="{B04699B4-365E-91AA-E1A0-BE4785C62EE6}"/>
          </ac:spMkLst>
        </pc:spChg>
        <pc:spChg chg="add del mod">
          <ac:chgData name="Kacey Vencill" userId="S::kacey.vencill@calmhsa.org::0be25332-bb5c-4615-8569-e852e5890af4" providerId="AD" clId="Web-{E75C6212-21EA-6FA3-6B37-A89A1D4097B1}" dt="2022-09-29T06:45:30.319" v="822"/>
          <ac:spMkLst>
            <pc:docMk/>
            <pc:sldMk cId="783735728" sldId="296"/>
            <ac:spMk id="8" creationId="{B4E4901B-AC79-555A-440E-9432A3231FE6}"/>
          </ac:spMkLst>
        </pc:spChg>
        <pc:spChg chg="add del mod">
          <ac:chgData name="Kacey Vencill" userId="S::kacey.vencill@calmhsa.org::0be25332-bb5c-4615-8569-e852e5890af4" providerId="AD" clId="Web-{E75C6212-21EA-6FA3-6B37-A89A1D4097B1}" dt="2022-09-29T06:46:15.867" v="838"/>
          <ac:spMkLst>
            <pc:docMk/>
            <pc:sldMk cId="783735728" sldId="296"/>
            <ac:spMk id="10" creationId="{E2EC8407-CDEB-0F76-DC8E-515AED10E13E}"/>
          </ac:spMkLst>
        </pc:spChg>
        <pc:spChg chg="add del">
          <ac:chgData name="Kacey Vencill" userId="S::kacey.vencill@calmhsa.org::0be25332-bb5c-4615-8569-e852e5890af4" providerId="AD" clId="Web-{E75C6212-21EA-6FA3-6B37-A89A1D4097B1}" dt="2022-09-29T06:45:33.241" v="824"/>
          <ac:spMkLst>
            <pc:docMk/>
            <pc:sldMk cId="783735728" sldId="296"/>
            <ac:spMk id="11" creationId="{0F164E5A-ABC0-4A97-86CA-5F7C26615F3C}"/>
          </ac:spMkLst>
        </pc:spChg>
        <pc:spChg chg="add del">
          <ac:chgData name="Kacey Vencill" userId="S::kacey.vencill@calmhsa.org::0be25332-bb5c-4615-8569-e852e5890af4" providerId="AD" clId="Web-{E75C6212-21EA-6FA3-6B37-A89A1D4097B1}" dt="2022-09-29T06:45:33.241" v="824"/>
          <ac:spMkLst>
            <pc:docMk/>
            <pc:sldMk cId="783735728" sldId="296"/>
            <ac:spMk id="13" creationId="{C2393E8D-D10F-4FE1-AC21-8B44BEB50089}"/>
          </ac:spMkLst>
        </pc:spChg>
        <pc:spChg chg="add del mod">
          <ac:chgData name="Kacey Vencill" userId="S::kacey.vencill@calmhsa.org::0be25332-bb5c-4615-8569-e852e5890af4" providerId="AD" clId="Web-{E75C6212-21EA-6FA3-6B37-A89A1D4097B1}" dt="2022-09-29T06:46:37.992" v="842"/>
          <ac:spMkLst>
            <pc:docMk/>
            <pc:sldMk cId="783735728" sldId="296"/>
            <ac:spMk id="15" creationId="{67EEDACA-0247-A16B-0B34-65F76F243F4C}"/>
          </ac:spMkLst>
        </pc:spChg>
        <pc:spChg chg="add del">
          <ac:chgData name="Kacey Vencill" userId="S::kacey.vencill@calmhsa.org::0be25332-bb5c-4615-8569-e852e5890af4" providerId="AD" clId="Web-{E75C6212-21EA-6FA3-6B37-A89A1D4097B1}" dt="2022-09-29T06:46:57.899" v="845"/>
          <ac:spMkLst>
            <pc:docMk/>
            <pc:sldMk cId="783735728" sldId="296"/>
            <ac:spMk id="21" creationId="{0F164E5A-ABC0-4A97-86CA-5F7C26615F3C}"/>
          </ac:spMkLst>
        </pc:spChg>
        <pc:spChg chg="add del">
          <ac:chgData name="Kacey Vencill" userId="S::kacey.vencill@calmhsa.org::0be25332-bb5c-4615-8569-e852e5890af4" providerId="AD" clId="Web-{E75C6212-21EA-6FA3-6B37-A89A1D4097B1}" dt="2022-09-29T06:46:57.899" v="845"/>
          <ac:spMkLst>
            <pc:docMk/>
            <pc:sldMk cId="783735728" sldId="296"/>
            <ac:spMk id="23" creationId="{C2393E8D-D10F-4FE1-AC21-8B44BEB50089}"/>
          </ac:spMkLst>
        </pc:spChg>
        <pc:spChg chg="add">
          <ac:chgData name="Kacey Vencill" userId="S::kacey.vencill@calmhsa.org::0be25332-bb5c-4615-8569-e852e5890af4" providerId="AD" clId="Web-{E75C6212-21EA-6FA3-6B37-A89A1D4097B1}" dt="2022-09-29T06:46:57.930" v="846"/>
          <ac:spMkLst>
            <pc:docMk/>
            <pc:sldMk cId="783735728" sldId="296"/>
            <ac:spMk id="25" creationId="{05325879-C4B2-475E-B853-DC8F21A63351}"/>
          </ac:spMkLst>
        </pc:spChg>
        <pc:spChg chg="add">
          <ac:chgData name="Kacey Vencill" userId="S::kacey.vencill@calmhsa.org::0be25332-bb5c-4615-8569-e852e5890af4" providerId="AD" clId="Web-{E75C6212-21EA-6FA3-6B37-A89A1D4097B1}" dt="2022-09-29T06:46:57.930" v="846"/>
          <ac:spMkLst>
            <pc:docMk/>
            <pc:sldMk cId="783735728" sldId="296"/>
            <ac:spMk id="26" creationId="{012C085F-3B19-420D-902A-B55695F5036C}"/>
          </ac:spMkLst>
        </pc:spChg>
        <pc:picChg chg="add del mod ord modCrop">
          <ac:chgData name="Kacey Vencill" userId="S::kacey.vencill@calmhsa.org::0be25332-bb5c-4615-8569-e852e5890af4" providerId="AD" clId="Web-{E75C6212-21EA-6FA3-6B37-A89A1D4097B1}" dt="2022-09-29T06:45:38.303" v="825"/>
          <ac:picMkLst>
            <pc:docMk/>
            <pc:sldMk cId="783735728" sldId="296"/>
            <ac:picMk id="6" creationId="{87C2FE0F-3DC3-BA87-9ADC-1914ADCC6172}"/>
          </ac:picMkLst>
        </pc:picChg>
        <pc:picChg chg="add del mod ord modCrop">
          <ac:chgData name="Kacey Vencill" userId="S::kacey.vencill@calmhsa.org::0be25332-bb5c-4615-8569-e852e5890af4" providerId="AD" clId="Web-{E75C6212-21EA-6FA3-6B37-A89A1D4097B1}" dt="2022-09-29T06:46:30.914" v="841"/>
          <ac:picMkLst>
            <pc:docMk/>
            <pc:sldMk cId="783735728" sldId="296"/>
            <ac:picMk id="12" creationId="{E65516E4-697D-533D-000A-28B0FC909CE4}"/>
          </ac:picMkLst>
        </pc:picChg>
        <pc:picChg chg="add mod ord">
          <ac:chgData name="Kacey Vencill" userId="S::kacey.vencill@calmhsa.org::0be25332-bb5c-4615-8569-e852e5890af4" providerId="AD" clId="Web-{E75C6212-21EA-6FA3-6B37-A89A1D4097B1}" dt="2022-09-29T06:46:57.930" v="846"/>
          <ac:picMkLst>
            <pc:docMk/>
            <pc:sldMk cId="783735728" sldId="296"/>
            <ac:picMk id="16" creationId="{32A45B30-CEC4-8231-7C58-71DC23DDD999}"/>
          </ac:picMkLst>
        </pc:picChg>
      </pc:sldChg>
    </pc:docChg>
  </pc:docChgLst>
  <pc:docChgLst>
    <pc:chgData name="Roksana Dahl" userId="48cea867-b9bb-4f9a-96b4-455a96042f98" providerId="ADAL" clId="{550D79A9-1747-43B0-B754-2D3D927D2EAE}"/>
    <pc:docChg chg="undo custSel addSld delSld modSld">
      <pc:chgData name="Roksana Dahl" userId="48cea867-b9bb-4f9a-96b4-455a96042f98" providerId="ADAL" clId="{550D79A9-1747-43B0-B754-2D3D927D2EAE}" dt="2022-09-30T17:48:51.362" v="543" actId="3626"/>
      <pc:docMkLst>
        <pc:docMk/>
      </pc:docMkLst>
      <pc:sldChg chg="del">
        <pc:chgData name="Roksana Dahl" userId="48cea867-b9bb-4f9a-96b4-455a96042f98" providerId="ADAL" clId="{550D79A9-1747-43B0-B754-2D3D927D2EAE}" dt="2022-09-23T18:15:31.543" v="1" actId="2696"/>
        <pc:sldMkLst>
          <pc:docMk/>
          <pc:sldMk cId="3348107403" sldId="257"/>
        </pc:sldMkLst>
      </pc:sldChg>
      <pc:sldChg chg="addSp delSp modSp mod setBg modClrScheme setClrOvrMap delDesignElem chgLayout">
        <pc:chgData name="Roksana Dahl" userId="48cea867-b9bb-4f9a-96b4-455a96042f98" providerId="ADAL" clId="{550D79A9-1747-43B0-B754-2D3D927D2EAE}" dt="2022-09-29T00:10:59.562" v="290" actId="26606"/>
        <pc:sldMkLst>
          <pc:docMk/>
          <pc:sldMk cId="174267284" sldId="261"/>
        </pc:sldMkLst>
        <pc:spChg chg="mod ord">
          <ac:chgData name="Roksana Dahl" userId="48cea867-b9bb-4f9a-96b4-455a96042f98" providerId="ADAL" clId="{550D79A9-1747-43B0-B754-2D3D927D2EAE}" dt="2022-09-29T00:10:59.562" v="290" actId="26606"/>
          <ac:spMkLst>
            <pc:docMk/>
            <pc:sldMk cId="174267284" sldId="261"/>
            <ac:spMk id="2" creationId="{EA076204-0832-D32C-DFCB-5EAFBBFEDF5A}"/>
          </ac:spMkLst>
        </pc:spChg>
        <pc:spChg chg="mod ord">
          <ac:chgData name="Roksana Dahl" userId="48cea867-b9bb-4f9a-96b4-455a96042f98" providerId="ADAL" clId="{550D79A9-1747-43B0-B754-2D3D927D2EAE}" dt="2022-09-29T00:10:59.562" v="290" actId="26606"/>
          <ac:spMkLst>
            <pc:docMk/>
            <pc:sldMk cId="174267284" sldId="261"/>
            <ac:spMk id="3" creationId="{B93C54FE-4F86-BAB1-6108-EA29973DB25D}"/>
          </ac:spMkLst>
        </pc:spChg>
        <pc:spChg chg="add del mod ord">
          <ac:chgData name="Roksana Dahl" userId="48cea867-b9bb-4f9a-96b4-455a96042f98" providerId="ADAL" clId="{550D79A9-1747-43B0-B754-2D3D927D2EAE}" dt="2022-09-29T00:09:40.797" v="276" actId="931"/>
          <ac:spMkLst>
            <pc:docMk/>
            <pc:sldMk cId="174267284" sldId="261"/>
            <ac:spMk id="4" creationId="{02366645-81FC-1C25-A104-B56C00D21B70}"/>
          </ac:spMkLst>
        </pc:spChg>
        <pc:spChg chg="mod ord">
          <ac:chgData name="Roksana Dahl" userId="48cea867-b9bb-4f9a-96b4-455a96042f98" providerId="ADAL" clId="{550D79A9-1747-43B0-B754-2D3D927D2EAE}" dt="2022-09-29T00:10:59.562" v="290" actId="26606"/>
          <ac:spMkLst>
            <pc:docMk/>
            <pc:sldMk cId="174267284" sldId="261"/>
            <ac:spMk id="8" creationId="{082CA605-DFAF-30F6-F029-102F2E74923F}"/>
          </ac:spMkLst>
        </pc:spChg>
        <pc:spChg chg="add del mod">
          <ac:chgData name="Roksana Dahl" userId="48cea867-b9bb-4f9a-96b4-455a96042f98" providerId="ADAL" clId="{550D79A9-1747-43B0-B754-2D3D927D2EAE}" dt="2022-09-29T00:10:35.177" v="283" actId="931"/>
          <ac:spMkLst>
            <pc:docMk/>
            <pc:sldMk cId="174267284" sldId="261"/>
            <ac:spMk id="10" creationId="{98481F7B-27DE-304F-154E-B48808B27421}"/>
          </ac:spMkLst>
        </pc:spChg>
        <pc:spChg chg="add del">
          <ac:chgData name="Roksana Dahl" userId="48cea867-b9bb-4f9a-96b4-455a96042f98" providerId="ADAL" clId="{550D79A9-1747-43B0-B754-2D3D927D2EAE}" dt="2022-09-29T00:10:56.951" v="287" actId="26606"/>
          <ac:spMkLst>
            <pc:docMk/>
            <pc:sldMk cId="174267284" sldId="261"/>
            <ac:spMk id="17" creationId="{46130003-5222-4875-8738-1217755C7AC3}"/>
          </ac:spMkLst>
        </pc:spChg>
        <pc:spChg chg="add del">
          <ac:chgData name="Roksana Dahl" userId="48cea867-b9bb-4f9a-96b4-455a96042f98" providerId="ADAL" clId="{550D79A9-1747-43B0-B754-2D3D927D2EAE}" dt="2022-09-29T00:10:56.951" v="287" actId="26606"/>
          <ac:spMkLst>
            <pc:docMk/>
            <pc:sldMk cId="174267284" sldId="261"/>
            <ac:spMk id="19" creationId="{3E388DCC-9257-412E-811D-30F74D4CB7AA}"/>
          </ac:spMkLst>
        </pc:spChg>
        <pc:spChg chg="add del">
          <ac:chgData name="Roksana Dahl" userId="48cea867-b9bb-4f9a-96b4-455a96042f98" providerId="ADAL" clId="{550D79A9-1747-43B0-B754-2D3D927D2EAE}" dt="2022-09-28T19:00:06.627" v="190" actId="26606"/>
          <ac:spMkLst>
            <pc:docMk/>
            <pc:sldMk cId="174267284" sldId="261"/>
            <ac:spMk id="20" creationId="{15045B1D-AED4-407C-BC82-BF20E4E4FF38}"/>
          </ac:spMkLst>
        </pc:spChg>
        <pc:spChg chg="add del">
          <ac:chgData name="Roksana Dahl" userId="48cea867-b9bb-4f9a-96b4-455a96042f98" providerId="ADAL" clId="{550D79A9-1747-43B0-B754-2D3D927D2EAE}" dt="2022-09-29T00:10:59.540" v="289" actId="26606"/>
          <ac:spMkLst>
            <pc:docMk/>
            <pc:sldMk cId="174267284" sldId="261"/>
            <ac:spMk id="21" creationId="{0F164E5A-ABC0-4A97-86CA-5F7C26615F3C}"/>
          </ac:spMkLst>
        </pc:spChg>
        <pc:spChg chg="add del">
          <ac:chgData name="Roksana Dahl" userId="48cea867-b9bb-4f9a-96b4-455a96042f98" providerId="ADAL" clId="{550D79A9-1747-43B0-B754-2D3D927D2EAE}" dt="2022-09-29T00:10:59.540" v="289" actId="26606"/>
          <ac:spMkLst>
            <pc:docMk/>
            <pc:sldMk cId="174267284" sldId="261"/>
            <ac:spMk id="22" creationId="{C2393E8D-D10F-4FE1-AC21-8B44BEB50089}"/>
          </ac:spMkLst>
        </pc:spChg>
        <pc:spChg chg="add">
          <ac:chgData name="Roksana Dahl" userId="48cea867-b9bb-4f9a-96b4-455a96042f98" providerId="ADAL" clId="{550D79A9-1747-43B0-B754-2D3D927D2EAE}" dt="2022-09-29T00:10:59.562" v="290" actId="26606"/>
          <ac:spMkLst>
            <pc:docMk/>
            <pc:sldMk cId="174267284" sldId="261"/>
            <ac:spMk id="24" creationId="{46130003-5222-4875-8738-1217755C7AC3}"/>
          </ac:spMkLst>
        </pc:spChg>
        <pc:spChg chg="add del">
          <ac:chgData name="Roksana Dahl" userId="48cea867-b9bb-4f9a-96b4-455a96042f98" providerId="ADAL" clId="{550D79A9-1747-43B0-B754-2D3D927D2EAE}" dt="2022-09-28T18:59:59.841" v="175" actId="26606"/>
          <ac:spMkLst>
            <pc:docMk/>
            <pc:sldMk cId="174267284" sldId="261"/>
            <ac:spMk id="25" creationId="{04D65EFB-5E87-4639-A481-956B52E9D27C}"/>
          </ac:spMkLst>
        </pc:spChg>
        <pc:spChg chg="add">
          <ac:chgData name="Roksana Dahl" userId="48cea867-b9bb-4f9a-96b4-455a96042f98" providerId="ADAL" clId="{550D79A9-1747-43B0-B754-2D3D927D2EAE}" dt="2022-09-29T00:10:59.562" v="290" actId="26606"/>
          <ac:spMkLst>
            <pc:docMk/>
            <pc:sldMk cId="174267284" sldId="261"/>
            <ac:spMk id="26" creationId="{3E388DCC-9257-412E-811D-30F74D4CB7AA}"/>
          </ac:spMkLst>
        </pc:spChg>
        <pc:spChg chg="add del">
          <ac:chgData name="Roksana Dahl" userId="48cea867-b9bb-4f9a-96b4-455a96042f98" providerId="ADAL" clId="{550D79A9-1747-43B0-B754-2D3D927D2EAE}" dt="2022-09-28T18:59:59.841" v="175" actId="26606"/>
          <ac:spMkLst>
            <pc:docMk/>
            <pc:sldMk cId="174267284" sldId="261"/>
            <ac:spMk id="27" creationId="{2A3781C0-206F-4038-93FF-4CDA80B1D99C}"/>
          </ac:spMkLst>
        </pc:spChg>
        <pc:spChg chg="add del">
          <ac:chgData name="Roksana Dahl" userId="48cea867-b9bb-4f9a-96b4-455a96042f98" providerId="ADAL" clId="{550D79A9-1747-43B0-B754-2D3D927D2EAE}" dt="2022-09-28T19:00:01.282" v="177" actId="26606"/>
          <ac:spMkLst>
            <pc:docMk/>
            <pc:sldMk cId="174267284" sldId="261"/>
            <ac:spMk id="29" creationId="{0F164E5A-ABC0-4A97-86CA-5F7C26615F3C}"/>
          </ac:spMkLst>
        </pc:spChg>
        <pc:spChg chg="add del">
          <ac:chgData name="Roksana Dahl" userId="48cea867-b9bb-4f9a-96b4-455a96042f98" providerId="ADAL" clId="{550D79A9-1747-43B0-B754-2D3D927D2EAE}" dt="2022-09-28T19:00:01.282" v="177" actId="26606"/>
          <ac:spMkLst>
            <pc:docMk/>
            <pc:sldMk cId="174267284" sldId="261"/>
            <ac:spMk id="30" creationId="{C2393E8D-D10F-4FE1-AC21-8B44BEB50089}"/>
          </ac:spMkLst>
        </pc:spChg>
        <pc:spChg chg="add del">
          <ac:chgData name="Roksana Dahl" userId="48cea867-b9bb-4f9a-96b4-455a96042f98" providerId="ADAL" clId="{550D79A9-1747-43B0-B754-2D3D927D2EAE}" dt="2022-09-28T19:00:02.093" v="179" actId="26606"/>
          <ac:spMkLst>
            <pc:docMk/>
            <pc:sldMk cId="174267284" sldId="261"/>
            <ac:spMk id="32" creationId="{8D77D416-66F5-413A-9B46-6289471B36B6}"/>
          </ac:spMkLst>
        </pc:spChg>
        <pc:spChg chg="add del">
          <ac:chgData name="Roksana Dahl" userId="48cea867-b9bb-4f9a-96b4-455a96042f98" providerId="ADAL" clId="{550D79A9-1747-43B0-B754-2D3D927D2EAE}" dt="2022-09-28T19:00:02.577" v="181" actId="26606"/>
          <ac:spMkLst>
            <pc:docMk/>
            <pc:sldMk cId="174267284" sldId="261"/>
            <ac:spMk id="34" creationId="{04D65EFB-5E87-4639-A481-956B52E9D27C}"/>
          </ac:spMkLst>
        </pc:spChg>
        <pc:spChg chg="add del">
          <ac:chgData name="Roksana Dahl" userId="48cea867-b9bb-4f9a-96b4-455a96042f98" providerId="ADAL" clId="{550D79A9-1747-43B0-B754-2D3D927D2EAE}" dt="2022-09-28T19:00:02.577" v="181" actId="26606"/>
          <ac:spMkLst>
            <pc:docMk/>
            <pc:sldMk cId="174267284" sldId="261"/>
            <ac:spMk id="35" creationId="{2A3781C0-206F-4038-93FF-4CDA80B1D99C}"/>
          </ac:spMkLst>
        </pc:spChg>
        <pc:spChg chg="add del">
          <ac:chgData name="Roksana Dahl" userId="48cea867-b9bb-4f9a-96b4-455a96042f98" providerId="ADAL" clId="{550D79A9-1747-43B0-B754-2D3D927D2EAE}" dt="2022-09-28T19:00:04.057" v="183" actId="26606"/>
          <ac:spMkLst>
            <pc:docMk/>
            <pc:sldMk cId="174267284" sldId="261"/>
            <ac:spMk id="37" creationId="{05325879-C4B2-475E-B853-DC8F21A63351}"/>
          </ac:spMkLst>
        </pc:spChg>
        <pc:spChg chg="add del">
          <ac:chgData name="Roksana Dahl" userId="48cea867-b9bb-4f9a-96b4-455a96042f98" providerId="ADAL" clId="{550D79A9-1747-43B0-B754-2D3D927D2EAE}" dt="2022-09-28T19:00:04.057" v="183" actId="26606"/>
          <ac:spMkLst>
            <pc:docMk/>
            <pc:sldMk cId="174267284" sldId="261"/>
            <ac:spMk id="38" creationId="{012C085F-3B19-420D-902A-B55695F5036C}"/>
          </ac:spMkLst>
        </pc:spChg>
        <pc:spChg chg="add del">
          <ac:chgData name="Roksana Dahl" userId="48cea867-b9bb-4f9a-96b4-455a96042f98" providerId="ADAL" clId="{550D79A9-1747-43B0-B754-2D3D927D2EAE}" dt="2022-09-28T19:00:05.113" v="185" actId="26606"/>
          <ac:spMkLst>
            <pc:docMk/>
            <pc:sldMk cId="174267284" sldId="261"/>
            <ac:spMk id="40" creationId="{0F164E5A-ABC0-4A97-86CA-5F7C26615F3C}"/>
          </ac:spMkLst>
        </pc:spChg>
        <pc:spChg chg="add del">
          <ac:chgData name="Roksana Dahl" userId="48cea867-b9bb-4f9a-96b4-455a96042f98" providerId="ADAL" clId="{550D79A9-1747-43B0-B754-2D3D927D2EAE}" dt="2022-09-28T19:00:05.113" v="185" actId="26606"/>
          <ac:spMkLst>
            <pc:docMk/>
            <pc:sldMk cId="174267284" sldId="261"/>
            <ac:spMk id="41" creationId="{C2393E8D-D10F-4FE1-AC21-8B44BEB50089}"/>
          </ac:spMkLst>
        </pc:spChg>
        <pc:spChg chg="add del">
          <ac:chgData name="Roksana Dahl" userId="48cea867-b9bb-4f9a-96b4-455a96042f98" providerId="ADAL" clId="{550D79A9-1747-43B0-B754-2D3D927D2EAE}" dt="2022-09-28T19:00:05.873" v="187" actId="26606"/>
          <ac:spMkLst>
            <pc:docMk/>
            <pc:sldMk cId="174267284" sldId="261"/>
            <ac:spMk id="43" creationId="{04D65EFB-5E87-4639-A481-956B52E9D27C}"/>
          </ac:spMkLst>
        </pc:spChg>
        <pc:spChg chg="add del">
          <ac:chgData name="Roksana Dahl" userId="48cea867-b9bb-4f9a-96b4-455a96042f98" providerId="ADAL" clId="{550D79A9-1747-43B0-B754-2D3D927D2EAE}" dt="2022-09-28T19:00:05.873" v="187" actId="26606"/>
          <ac:spMkLst>
            <pc:docMk/>
            <pc:sldMk cId="174267284" sldId="261"/>
            <ac:spMk id="44" creationId="{2A3781C0-206F-4038-93FF-4CDA80B1D99C}"/>
          </ac:spMkLst>
        </pc:spChg>
        <pc:spChg chg="add del">
          <ac:chgData name="Roksana Dahl" userId="48cea867-b9bb-4f9a-96b4-455a96042f98" providerId="ADAL" clId="{550D79A9-1747-43B0-B754-2D3D927D2EAE}" dt="2022-09-28T19:00:06.625" v="189" actId="26606"/>
          <ac:spMkLst>
            <pc:docMk/>
            <pc:sldMk cId="174267284" sldId="261"/>
            <ac:spMk id="46" creationId="{8D77D416-66F5-413A-9B46-6289471B36B6}"/>
          </ac:spMkLst>
        </pc:spChg>
        <pc:spChg chg="add del">
          <ac:chgData name="Roksana Dahl" userId="48cea867-b9bb-4f9a-96b4-455a96042f98" providerId="ADAL" clId="{550D79A9-1747-43B0-B754-2D3D927D2EAE}" dt="2022-09-29T00:09:11.999" v="275" actId="700"/>
          <ac:spMkLst>
            <pc:docMk/>
            <pc:sldMk cId="174267284" sldId="261"/>
            <ac:spMk id="48" creationId="{15045B1D-AED4-407C-BC82-BF20E4E4FF38}"/>
          </ac:spMkLst>
        </pc:spChg>
        <pc:picChg chg="del mod ord">
          <ac:chgData name="Roksana Dahl" userId="48cea867-b9bb-4f9a-96b4-455a96042f98" providerId="ADAL" clId="{550D79A9-1747-43B0-B754-2D3D927D2EAE}" dt="2022-09-29T00:08:57.450" v="274" actId="21"/>
          <ac:picMkLst>
            <pc:docMk/>
            <pc:sldMk cId="174267284" sldId="261"/>
            <ac:picMk id="5" creationId="{7B740151-6576-78ED-B3C1-0584FF56C03A}"/>
          </ac:picMkLst>
        </pc:picChg>
        <pc:picChg chg="add del mod">
          <ac:chgData name="Roksana Dahl" userId="48cea867-b9bb-4f9a-96b4-455a96042f98" providerId="ADAL" clId="{550D79A9-1747-43B0-B754-2D3D927D2EAE}" dt="2022-09-29T00:10:10.597" v="282" actId="21"/>
          <ac:picMkLst>
            <pc:docMk/>
            <pc:sldMk cId="174267284" sldId="261"/>
            <ac:picMk id="7" creationId="{5F5757D5-9E5D-4189-9141-4CA87BBD9502}"/>
          </ac:picMkLst>
        </pc:picChg>
        <pc:picChg chg="add mod ord">
          <ac:chgData name="Roksana Dahl" userId="48cea867-b9bb-4f9a-96b4-455a96042f98" providerId="ADAL" clId="{550D79A9-1747-43B0-B754-2D3D927D2EAE}" dt="2022-09-29T00:10:59.562" v="290" actId="26606"/>
          <ac:picMkLst>
            <pc:docMk/>
            <pc:sldMk cId="174267284" sldId="261"/>
            <ac:picMk id="12" creationId="{D15C00FF-3A2B-330D-0E98-2B0080D67032}"/>
          </ac:picMkLst>
        </pc:picChg>
      </pc:sldChg>
      <pc:sldChg chg="modSp mod">
        <pc:chgData name="Roksana Dahl" userId="48cea867-b9bb-4f9a-96b4-455a96042f98" providerId="ADAL" clId="{550D79A9-1747-43B0-B754-2D3D927D2EAE}" dt="2022-09-29T17:28:29.073" v="504" actId="20577"/>
        <pc:sldMkLst>
          <pc:docMk/>
          <pc:sldMk cId="3662636770" sldId="276"/>
        </pc:sldMkLst>
        <pc:spChg chg="mod">
          <ac:chgData name="Roksana Dahl" userId="48cea867-b9bb-4f9a-96b4-455a96042f98" providerId="ADAL" clId="{550D79A9-1747-43B0-B754-2D3D927D2EAE}" dt="2022-09-29T17:28:29.073" v="504" actId="20577"/>
          <ac:spMkLst>
            <pc:docMk/>
            <pc:sldMk cId="3662636770" sldId="276"/>
            <ac:spMk id="3" creationId="{44F1698F-61D9-AFE0-E156-6BCAA26D0667}"/>
          </ac:spMkLst>
        </pc:spChg>
      </pc:sldChg>
      <pc:sldChg chg="addSp delSp modSp mod setBg addAnim delAnim setClrOvrMap">
        <pc:chgData name="Roksana Dahl" userId="48cea867-b9bb-4f9a-96b4-455a96042f98" providerId="ADAL" clId="{550D79A9-1747-43B0-B754-2D3D927D2EAE}" dt="2022-09-29T18:01:40.398" v="542" actId="26606"/>
        <pc:sldMkLst>
          <pc:docMk/>
          <pc:sldMk cId="298544068" sldId="283"/>
        </pc:sldMkLst>
        <pc:spChg chg="mod">
          <ac:chgData name="Roksana Dahl" userId="48cea867-b9bb-4f9a-96b4-455a96042f98" providerId="ADAL" clId="{550D79A9-1747-43B0-B754-2D3D927D2EAE}" dt="2022-09-29T18:01:40.398" v="542" actId="26606"/>
          <ac:spMkLst>
            <pc:docMk/>
            <pc:sldMk cId="298544068" sldId="283"/>
            <ac:spMk id="2" creationId="{6B354C83-CB3F-69C8-6563-B5EA89342288}"/>
          </ac:spMkLst>
        </pc:spChg>
        <pc:spChg chg="mod">
          <ac:chgData name="Roksana Dahl" userId="48cea867-b9bb-4f9a-96b4-455a96042f98" providerId="ADAL" clId="{550D79A9-1747-43B0-B754-2D3D927D2EAE}" dt="2022-09-29T18:01:40.398" v="542" actId="26606"/>
          <ac:spMkLst>
            <pc:docMk/>
            <pc:sldMk cId="298544068" sldId="283"/>
            <ac:spMk id="3" creationId="{BF3984C1-5761-098D-A87D-F65B041755E3}"/>
          </ac:spMkLst>
        </pc:spChg>
        <pc:spChg chg="add del">
          <ac:chgData name="Roksana Dahl" userId="48cea867-b9bb-4f9a-96b4-455a96042f98" providerId="ADAL" clId="{550D79A9-1747-43B0-B754-2D3D927D2EAE}" dt="2022-09-29T18:01:40.398" v="542" actId="26606"/>
          <ac:spMkLst>
            <pc:docMk/>
            <pc:sldMk cId="298544068" sldId="283"/>
            <ac:spMk id="8" creationId="{44962833-2EBB-47A0-9823-D4F8E16EE1CC}"/>
          </ac:spMkLst>
        </pc:spChg>
        <pc:spChg chg="add del">
          <ac:chgData name="Roksana Dahl" userId="48cea867-b9bb-4f9a-96b4-455a96042f98" providerId="ADAL" clId="{550D79A9-1747-43B0-B754-2D3D927D2EAE}" dt="2022-09-29T18:01:40.398" v="542" actId="26606"/>
          <ac:spMkLst>
            <pc:docMk/>
            <pc:sldMk cId="298544068" sldId="283"/>
            <ac:spMk id="13" creationId="{E47A690B-DE55-4274-B33B-C91FD647EB63}"/>
          </ac:spMkLst>
        </pc:spChg>
        <pc:spChg chg="add del">
          <ac:chgData name="Roksana Dahl" userId="48cea867-b9bb-4f9a-96b4-455a96042f98" providerId="ADAL" clId="{550D79A9-1747-43B0-B754-2D3D927D2EAE}" dt="2022-09-29T18:01:40.398" v="542" actId="26606"/>
          <ac:spMkLst>
            <pc:docMk/>
            <pc:sldMk cId="298544068" sldId="283"/>
            <ac:spMk id="14" creationId="{DC9CD390-6DB5-4AEA-8D13-BC6CEF344F9D}"/>
          </ac:spMkLst>
        </pc:spChg>
        <pc:spChg chg="add del">
          <ac:chgData name="Roksana Dahl" userId="48cea867-b9bb-4f9a-96b4-455a96042f98" providerId="ADAL" clId="{550D79A9-1747-43B0-B754-2D3D927D2EAE}" dt="2022-09-29T18:00:40.807" v="537" actId="26606"/>
          <ac:spMkLst>
            <pc:docMk/>
            <pc:sldMk cId="298544068" sldId="283"/>
            <ac:spMk id="15" creationId="{44962833-2EBB-47A0-9823-D4F8E16EE1CC}"/>
          </ac:spMkLst>
        </pc:spChg>
        <pc:spChg chg="add del">
          <ac:chgData name="Roksana Dahl" userId="48cea867-b9bb-4f9a-96b4-455a96042f98" providerId="ADAL" clId="{550D79A9-1747-43B0-B754-2D3D927D2EAE}" dt="2022-09-29T18:01:40.398" v="542" actId="26606"/>
          <ac:spMkLst>
            <pc:docMk/>
            <pc:sldMk cId="298544068" sldId="283"/>
            <ac:spMk id="19" creationId="{11FA69C6-0A69-4994-9F32-C4497B8B4CBF}"/>
          </ac:spMkLst>
        </pc:spChg>
        <pc:picChg chg="add del">
          <ac:chgData name="Roksana Dahl" userId="48cea867-b9bb-4f9a-96b4-455a96042f98" providerId="ADAL" clId="{550D79A9-1747-43B0-B754-2D3D927D2EAE}" dt="2022-09-29T18:00:35.952" v="533" actId="26606"/>
          <ac:picMkLst>
            <pc:docMk/>
            <pc:sldMk cId="298544068" sldId="283"/>
            <ac:picMk id="12" creationId="{49AD24C8-6532-99F8-E5A1-12CA4412F3A5}"/>
          </ac:picMkLst>
        </pc:picChg>
        <pc:cxnChg chg="add del">
          <ac:chgData name="Roksana Dahl" userId="48cea867-b9bb-4f9a-96b4-455a96042f98" providerId="ADAL" clId="{550D79A9-1747-43B0-B754-2D3D927D2EAE}" dt="2022-09-29T18:01:40.398" v="542" actId="26606"/>
          <ac:cxnSpMkLst>
            <pc:docMk/>
            <pc:sldMk cId="298544068" sldId="283"/>
            <ac:cxnSpMk id="10" creationId="{21FCCE20-1E4F-44FF-87B4-379D391A2D12}"/>
          </ac:cxnSpMkLst>
        </pc:cxnChg>
        <pc:cxnChg chg="add del">
          <ac:chgData name="Roksana Dahl" userId="48cea867-b9bb-4f9a-96b4-455a96042f98" providerId="ADAL" clId="{550D79A9-1747-43B0-B754-2D3D927D2EAE}" dt="2022-09-29T18:00:40.807" v="537" actId="26606"/>
          <ac:cxnSpMkLst>
            <pc:docMk/>
            <pc:sldMk cId="298544068" sldId="283"/>
            <ac:cxnSpMk id="17" creationId="{21FCCE20-1E4F-44FF-87B4-379D391A2D12}"/>
          </ac:cxnSpMkLst>
        </pc:cxnChg>
      </pc:sldChg>
      <pc:sldChg chg="modSp">
        <pc:chgData name="Roksana Dahl" userId="48cea867-b9bb-4f9a-96b4-455a96042f98" providerId="ADAL" clId="{550D79A9-1747-43B0-B754-2D3D927D2EAE}" dt="2022-09-28T18:46:15.247" v="164" actId="20577"/>
        <pc:sldMkLst>
          <pc:docMk/>
          <pc:sldMk cId="1313145602" sldId="285"/>
        </pc:sldMkLst>
        <pc:spChg chg="mod">
          <ac:chgData name="Roksana Dahl" userId="48cea867-b9bb-4f9a-96b4-455a96042f98" providerId="ADAL" clId="{550D79A9-1747-43B0-B754-2D3D927D2EAE}" dt="2022-09-28T18:46:15.247" v="164" actId="20577"/>
          <ac:spMkLst>
            <pc:docMk/>
            <pc:sldMk cId="1313145602" sldId="285"/>
            <ac:spMk id="2" creationId="{744AEA2C-573E-FB5B-97C3-BDC966982B32}"/>
          </ac:spMkLst>
        </pc:spChg>
      </pc:sldChg>
      <pc:sldChg chg="modSp mod">
        <pc:chgData name="Roksana Dahl" userId="48cea867-b9bb-4f9a-96b4-455a96042f98" providerId="ADAL" clId="{550D79A9-1747-43B0-B754-2D3D927D2EAE}" dt="2022-09-30T17:48:51.362" v="543" actId="3626"/>
        <pc:sldMkLst>
          <pc:docMk/>
          <pc:sldMk cId="1296130940" sldId="287"/>
        </pc:sldMkLst>
        <pc:spChg chg="mod">
          <ac:chgData name="Roksana Dahl" userId="48cea867-b9bb-4f9a-96b4-455a96042f98" providerId="ADAL" clId="{550D79A9-1747-43B0-B754-2D3D927D2EAE}" dt="2022-09-30T17:48:51.362" v="543" actId="3626"/>
          <ac:spMkLst>
            <pc:docMk/>
            <pc:sldMk cId="1296130940" sldId="287"/>
            <ac:spMk id="3" creationId="{3E7F3DA7-D07F-C65E-4801-577B673B5692}"/>
          </ac:spMkLst>
        </pc:spChg>
      </pc:sldChg>
      <pc:sldChg chg="add">
        <pc:chgData name="Roksana Dahl" userId="48cea867-b9bb-4f9a-96b4-455a96042f98" providerId="ADAL" clId="{550D79A9-1747-43B0-B754-2D3D927D2EAE}" dt="2022-09-23T18:15:28.578" v="0"/>
        <pc:sldMkLst>
          <pc:docMk/>
          <pc:sldMk cId="1755474510" sldId="288"/>
        </pc:sldMkLst>
      </pc:sldChg>
      <pc:sldChg chg="modSp new mod">
        <pc:chgData name="Roksana Dahl" userId="48cea867-b9bb-4f9a-96b4-455a96042f98" providerId="ADAL" clId="{550D79A9-1747-43B0-B754-2D3D927D2EAE}" dt="2022-09-29T15:26:26.759" v="472" actId="20577"/>
        <pc:sldMkLst>
          <pc:docMk/>
          <pc:sldMk cId="3221118331" sldId="289"/>
        </pc:sldMkLst>
        <pc:spChg chg="mod">
          <ac:chgData name="Roksana Dahl" userId="48cea867-b9bb-4f9a-96b4-455a96042f98" providerId="ADAL" clId="{550D79A9-1747-43B0-B754-2D3D927D2EAE}" dt="2022-09-28T20:22:28.544" v="230" actId="313"/>
          <ac:spMkLst>
            <pc:docMk/>
            <pc:sldMk cId="3221118331" sldId="289"/>
            <ac:spMk id="2" creationId="{103BAF4B-E87E-1657-2E96-4FE8C781190C}"/>
          </ac:spMkLst>
        </pc:spChg>
        <pc:spChg chg="mod">
          <ac:chgData name="Roksana Dahl" userId="48cea867-b9bb-4f9a-96b4-455a96042f98" providerId="ADAL" clId="{550D79A9-1747-43B0-B754-2D3D927D2EAE}" dt="2022-09-29T15:26:26.759" v="472" actId="20577"/>
          <ac:spMkLst>
            <pc:docMk/>
            <pc:sldMk cId="3221118331" sldId="289"/>
            <ac:spMk id="3" creationId="{1186026B-10CF-FE87-2393-3BAD7DFDF60A}"/>
          </ac:spMkLst>
        </pc:spChg>
      </pc:sldChg>
      <pc:sldChg chg="modSp add del mod">
        <pc:chgData name="Roksana Dahl" userId="48cea867-b9bb-4f9a-96b4-455a96042f98" providerId="ADAL" clId="{550D79A9-1747-43B0-B754-2D3D927D2EAE}" dt="2022-09-28T18:39:24.515" v="159" actId="2696"/>
        <pc:sldMkLst>
          <pc:docMk/>
          <pc:sldMk cId="945575544" sldId="290"/>
        </pc:sldMkLst>
        <pc:spChg chg="mod">
          <ac:chgData name="Roksana Dahl" userId="48cea867-b9bb-4f9a-96b4-455a96042f98" providerId="ADAL" clId="{550D79A9-1747-43B0-B754-2D3D927D2EAE}" dt="2022-09-28T18:39:09.909" v="158" actId="20577"/>
          <ac:spMkLst>
            <pc:docMk/>
            <pc:sldMk cId="945575544" sldId="290"/>
            <ac:spMk id="2" creationId="{103BAF4B-E87E-1657-2E96-4FE8C781190C}"/>
          </ac:spMkLst>
        </pc:spChg>
      </pc:sldChg>
      <pc:sldChg chg="addSp delSp modSp add mod setBg setClrOvrMap">
        <pc:chgData name="Roksana Dahl" userId="48cea867-b9bb-4f9a-96b4-455a96042f98" providerId="ADAL" clId="{550D79A9-1747-43B0-B754-2D3D927D2EAE}" dt="2022-09-29T15:27:50.236" v="494" actId="20577"/>
        <pc:sldMkLst>
          <pc:docMk/>
          <pc:sldMk cId="3448246875" sldId="290"/>
        </pc:sldMkLst>
        <pc:spChg chg="mod">
          <ac:chgData name="Roksana Dahl" userId="48cea867-b9bb-4f9a-96b4-455a96042f98" providerId="ADAL" clId="{550D79A9-1747-43B0-B754-2D3D927D2EAE}" dt="2022-09-29T15:27:34.136" v="489" actId="26606"/>
          <ac:spMkLst>
            <pc:docMk/>
            <pc:sldMk cId="3448246875" sldId="290"/>
            <ac:spMk id="2" creationId="{103BAF4B-E87E-1657-2E96-4FE8C781190C}"/>
          </ac:spMkLst>
        </pc:spChg>
        <pc:spChg chg="mod">
          <ac:chgData name="Roksana Dahl" userId="48cea867-b9bb-4f9a-96b4-455a96042f98" providerId="ADAL" clId="{550D79A9-1747-43B0-B754-2D3D927D2EAE}" dt="2022-09-29T15:27:50.236" v="494" actId="20577"/>
          <ac:spMkLst>
            <pc:docMk/>
            <pc:sldMk cId="3448246875" sldId="290"/>
            <ac:spMk id="3" creationId="{1186026B-10CF-FE87-2393-3BAD7DFDF60A}"/>
          </ac:spMkLst>
        </pc:spChg>
        <pc:spChg chg="mod">
          <ac:chgData name="Roksana Dahl" userId="48cea867-b9bb-4f9a-96b4-455a96042f98" providerId="ADAL" clId="{550D79A9-1747-43B0-B754-2D3D927D2EAE}" dt="2022-09-29T15:27:34.136" v="489" actId="26606"/>
          <ac:spMkLst>
            <pc:docMk/>
            <pc:sldMk cId="3448246875" sldId="290"/>
            <ac:spMk id="4" creationId="{C908D9E4-933A-04BA-6305-333E30CEE98E}"/>
          </ac:spMkLst>
        </pc:spChg>
        <pc:spChg chg="add del">
          <ac:chgData name="Roksana Dahl" userId="48cea867-b9bb-4f9a-96b4-455a96042f98" providerId="ADAL" clId="{550D79A9-1747-43B0-B754-2D3D927D2EAE}" dt="2022-09-29T15:27:25.680" v="480" actId="26606"/>
          <ac:spMkLst>
            <pc:docMk/>
            <pc:sldMk cId="3448246875" sldId="290"/>
            <ac:spMk id="9" creationId="{02DC0D56-2145-4CB8-979D-ADF8E921AF72}"/>
          </ac:spMkLst>
        </pc:spChg>
        <pc:spChg chg="add del">
          <ac:chgData name="Roksana Dahl" userId="48cea867-b9bb-4f9a-96b4-455a96042f98" providerId="ADAL" clId="{550D79A9-1747-43B0-B754-2D3D927D2EAE}" dt="2022-09-29T15:27:23.819" v="478" actId="26606"/>
          <ac:spMkLst>
            <pc:docMk/>
            <pc:sldMk cId="3448246875" sldId="290"/>
            <ac:spMk id="10" creationId="{229B61F6-561C-44B1-809D-51A2F295F329}"/>
          </ac:spMkLst>
        </pc:spChg>
        <pc:spChg chg="add del">
          <ac:chgData name="Roksana Dahl" userId="48cea867-b9bb-4f9a-96b4-455a96042f98" providerId="ADAL" clId="{550D79A9-1747-43B0-B754-2D3D927D2EAE}" dt="2022-09-29T15:27:25.680" v="480" actId="26606"/>
          <ac:spMkLst>
            <pc:docMk/>
            <pc:sldMk cId="3448246875" sldId="290"/>
            <ac:spMk id="11" creationId="{272BB16D-1B1A-4782-92FD-2CF21910DF1C}"/>
          </ac:spMkLst>
        </pc:spChg>
        <pc:spChg chg="add del">
          <ac:chgData name="Roksana Dahl" userId="48cea867-b9bb-4f9a-96b4-455a96042f98" providerId="ADAL" clId="{550D79A9-1747-43B0-B754-2D3D927D2EAE}" dt="2022-09-29T15:27:34.113" v="488" actId="26606"/>
          <ac:spMkLst>
            <pc:docMk/>
            <pc:sldMk cId="3448246875" sldId="290"/>
            <ac:spMk id="12" creationId="{6B2275DD-736C-472F-9D1B-3BA6016BFD7F}"/>
          </ac:spMkLst>
        </pc:spChg>
        <pc:spChg chg="add del">
          <ac:chgData name="Roksana Dahl" userId="48cea867-b9bb-4f9a-96b4-455a96042f98" providerId="ADAL" clId="{550D79A9-1747-43B0-B754-2D3D927D2EAE}" dt="2022-09-29T15:27:27.263" v="482" actId="26606"/>
          <ac:spMkLst>
            <pc:docMk/>
            <pc:sldMk cId="3448246875" sldId="290"/>
            <ac:spMk id="13" creationId="{11FA69C6-0A69-4994-9F32-C4497B8B4CBF}"/>
          </ac:spMkLst>
        </pc:spChg>
        <pc:spChg chg="add del">
          <ac:chgData name="Roksana Dahl" userId="48cea867-b9bb-4f9a-96b4-455a96042f98" providerId="ADAL" clId="{550D79A9-1747-43B0-B754-2D3D927D2EAE}" dt="2022-09-29T15:27:27.263" v="482" actId="26606"/>
          <ac:spMkLst>
            <pc:docMk/>
            <pc:sldMk cId="3448246875" sldId="290"/>
            <ac:spMk id="14" creationId="{E47A690B-DE55-4274-B33B-C91FD647EB63}"/>
          </ac:spMkLst>
        </pc:spChg>
        <pc:spChg chg="add del">
          <ac:chgData name="Roksana Dahl" userId="48cea867-b9bb-4f9a-96b4-455a96042f98" providerId="ADAL" clId="{550D79A9-1747-43B0-B754-2D3D927D2EAE}" dt="2022-09-29T15:27:27.263" v="482" actId="26606"/>
          <ac:spMkLst>
            <pc:docMk/>
            <pc:sldMk cId="3448246875" sldId="290"/>
            <ac:spMk id="15" creationId="{DC9CD390-6DB5-4AEA-8D13-BC6CEF344F9D}"/>
          </ac:spMkLst>
        </pc:spChg>
        <pc:spChg chg="add del">
          <ac:chgData name="Roksana Dahl" userId="48cea867-b9bb-4f9a-96b4-455a96042f98" providerId="ADAL" clId="{550D79A9-1747-43B0-B754-2D3D927D2EAE}" dt="2022-09-29T15:27:29.723" v="484" actId="26606"/>
          <ac:spMkLst>
            <pc:docMk/>
            <pc:sldMk cId="3448246875" sldId="290"/>
            <ac:spMk id="17" creationId="{2D3C07CD-14DE-4AA9-B11C-BDADF369A708}"/>
          </ac:spMkLst>
        </pc:spChg>
        <pc:spChg chg="add del">
          <ac:chgData name="Roksana Dahl" userId="48cea867-b9bb-4f9a-96b4-455a96042f98" providerId="ADAL" clId="{550D79A9-1747-43B0-B754-2D3D927D2EAE}" dt="2022-09-29T15:27:29.723" v="484" actId="26606"/>
          <ac:spMkLst>
            <pc:docMk/>
            <pc:sldMk cId="3448246875" sldId="290"/>
            <ac:spMk id="19" creationId="{7314643A-FD07-4BD6-84B4-41398D43FBA4}"/>
          </ac:spMkLst>
        </pc:spChg>
        <pc:picChg chg="add del">
          <ac:chgData name="Roksana Dahl" userId="48cea867-b9bb-4f9a-96b4-455a96042f98" providerId="ADAL" clId="{550D79A9-1747-43B0-B754-2D3D927D2EAE}" dt="2022-09-29T15:27:23.819" v="478" actId="26606"/>
          <ac:picMkLst>
            <pc:docMk/>
            <pc:sldMk cId="3448246875" sldId="290"/>
            <ac:picMk id="6" creationId="{6955E820-07A5-1837-145F-FE26E21D36BB}"/>
          </ac:picMkLst>
        </pc:picChg>
        <pc:picChg chg="add del">
          <ac:chgData name="Roksana Dahl" userId="48cea867-b9bb-4f9a-96b4-455a96042f98" providerId="ADAL" clId="{550D79A9-1747-43B0-B754-2D3D927D2EAE}" dt="2022-09-29T15:27:33.564" v="486" actId="26606"/>
          <ac:picMkLst>
            <pc:docMk/>
            <pc:sldMk cId="3448246875" sldId="290"/>
            <ac:picMk id="8" creationId="{72D5EF6B-6A04-08C5-1315-231AE7F80D83}"/>
          </ac:picMkLst>
        </pc:picChg>
        <pc:picChg chg="add">
          <ac:chgData name="Roksana Dahl" userId="48cea867-b9bb-4f9a-96b4-455a96042f98" providerId="ADAL" clId="{550D79A9-1747-43B0-B754-2D3D927D2EAE}" dt="2022-09-29T15:27:34.136" v="489" actId="26606"/>
          <ac:picMkLst>
            <pc:docMk/>
            <pc:sldMk cId="3448246875" sldId="290"/>
            <ac:picMk id="16" creationId="{72D5EF6B-6A04-08C5-1315-231AE7F80D83}"/>
          </ac:picMkLst>
        </pc:picChg>
        <pc:cxnChg chg="add del">
          <ac:chgData name="Roksana Dahl" userId="48cea867-b9bb-4f9a-96b4-455a96042f98" providerId="ADAL" clId="{550D79A9-1747-43B0-B754-2D3D927D2EAE}" dt="2022-09-29T15:27:29.723" v="484" actId="26606"/>
          <ac:cxnSpMkLst>
            <pc:docMk/>
            <pc:sldMk cId="3448246875" sldId="290"/>
            <ac:cxnSpMk id="18" creationId="{29B5BCCE-687A-4BBC-9E35-559C03CAD6CA}"/>
          </ac:cxnSpMkLst>
        </pc:cxnChg>
      </pc:sldChg>
      <pc:sldChg chg="addSp delSp modSp new mod setBg">
        <pc:chgData name="Roksana Dahl" userId="48cea867-b9bb-4f9a-96b4-455a96042f98" providerId="ADAL" clId="{550D79A9-1747-43B0-B754-2D3D927D2EAE}" dt="2022-09-29T17:28:16.797" v="495" actId="20577"/>
        <pc:sldMkLst>
          <pc:docMk/>
          <pc:sldMk cId="2835727271" sldId="297"/>
        </pc:sldMkLst>
        <pc:spChg chg="mod">
          <ac:chgData name="Roksana Dahl" userId="48cea867-b9bb-4f9a-96b4-455a96042f98" providerId="ADAL" clId="{550D79A9-1747-43B0-B754-2D3D927D2EAE}" dt="2022-09-29T15:25:13.644" v="468" actId="26606"/>
          <ac:spMkLst>
            <pc:docMk/>
            <pc:sldMk cId="2835727271" sldId="297"/>
            <ac:spMk id="2" creationId="{4788BE0A-D068-3953-C271-DD02DFDFD229}"/>
          </ac:spMkLst>
        </pc:spChg>
        <pc:spChg chg="mod">
          <ac:chgData name="Roksana Dahl" userId="48cea867-b9bb-4f9a-96b4-455a96042f98" providerId="ADAL" clId="{550D79A9-1747-43B0-B754-2D3D927D2EAE}" dt="2022-09-29T17:28:16.797" v="495" actId="20577"/>
          <ac:spMkLst>
            <pc:docMk/>
            <pc:sldMk cId="2835727271" sldId="297"/>
            <ac:spMk id="3" creationId="{ED470250-62DC-5B5C-D941-7AA90C81580F}"/>
          </ac:spMkLst>
        </pc:spChg>
        <pc:spChg chg="mod">
          <ac:chgData name="Roksana Dahl" userId="48cea867-b9bb-4f9a-96b4-455a96042f98" providerId="ADAL" clId="{550D79A9-1747-43B0-B754-2D3D927D2EAE}" dt="2022-09-29T15:25:13.644" v="468" actId="26606"/>
          <ac:spMkLst>
            <pc:docMk/>
            <pc:sldMk cId="2835727271" sldId="297"/>
            <ac:spMk id="4" creationId="{09E4B67B-362F-A51B-F275-227AC073AF7E}"/>
          </ac:spMkLst>
        </pc:spChg>
        <pc:spChg chg="add del">
          <ac:chgData name="Roksana Dahl" userId="48cea867-b9bb-4f9a-96b4-455a96042f98" providerId="ADAL" clId="{550D79A9-1747-43B0-B754-2D3D927D2EAE}" dt="2022-09-29T15:23:21.316" v="454" actId="26606"/>
          <ac:spMkLst>
            <pc:docMk/>
            <pc:sldMk cId="2835727271" sldId="297"/>
            <ac:spMk id="10" creationId="{229B61F6-561C-44B1-809D-51A2F295F329}"/>
          </ac:spMkLst>
        </pc:spChg>
        <pc:spChg chg="add del">
          <ac:chgData name="Roksana Dahl" userId="48cea867-b9bb-4f9a-96b4-455a96042f98" providerId="ADAL" clId="{550D79A9-1747-43B0-B754-2D3D927D2EAE}" dt="2022-09-29T15:23:23.778" v="456" actId="26606"/>
          <ac:spMkLst>
            <pc:docMk/>
            <pc:sldMk cId="2835727271" sldId="297"/>
            <ac:spMk id="13" creationId="{229B61F6-561C-44B1-809D-51A2F295F329}"/>
          </ac:spMkLst>
        </pc:spChg>
        <pc:spChg chg="add del">
          <ac:chgData name="Roksana Dahl" userId="48cea867-b9bb-4f9a-96b4-455a96042f98" providerId="ADAL" clId="{550D79A9-1747-43B0-B754-2D3D927D2EAE}" dt="2022-09-29T15:25:13.644" v="468" actId="26606"/>
          <ac:spMkLst>
            <pc:docMk/>
            <pc:sldMk cId="2835727271" sldId="297"/>
            <ac:spMk id="16" creationId="{229B61F6-561C-44B1-809D-51A2F295F329}"/>
          </ac:spMkLst>
        </pc:spChg>
        <pc:picChg chg="add del">
          <ac:chgData name="Roksana Dahl" userId="48cea867-b9bb-4f9a-96b4-455a96042f98" providerId="ADAL" clId="{550D79A9-1747-43B0-B754-2D3D927D2EAE}" dt="2022-09-29T15:23:21.316" v="454" actId="26606"/>
          <ac:picMkLst>
            <pc:docMk/>
            <pc:sldMk cId="2835727271" sldId="297"/>
            <ac:picMk id="6" creationId="{E6FEEADF-DD64-7629-1868-E0CBD5B054CE}"/>
          </ac:picMkLst>
        </pc:picChg>
        <pc:picChg chg="add del">
          <ac:chgData name="Roksana Dahl" userId="48cea867-b9bb-4f9a-96b4-455a96042f98" providerId="ADAL" clId="{550D79A9-1747-43B0-B754-2D3D927D2EAE}" dt="2022-09-29T15:23:23.778" v="456" actId="26606"/>
          <ac:picMkLst>
            <pc:docMk/>
            <pc:sldMk cId="2835727271" sldId="297"/>
            <ac:picMk id="12" creationId="{D9982F7D-4A2D-1D80-E84A-97188F09D8A9}"/>
          </ac:picMkLst>
        </pc:picChg>
        <pc:picChg chg="add mod ord">
          <ac:chgData name="Roksana Dahl" userId="48cea867-b9bb-4f9a-96b4-455a96042f98" providerId="ADAL" clId="{550D79A9-1747-43B0-B754-2D3D927D2EAE}" dt="2022-09-29T15:25:13.644" v="468" actId="26606"/>
          <ac:picMkLst>
            <pc:docMk/>
            <pc:sldMk cId="2835727271" sldId="297"/>
            <ac:picMk id="15" creationId="{E6FEEADF-DD64-7629-1868-E0CBD5B054CE}"/>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7E528-BDA0-4115-B17B-72F23A6BC86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B733558-A798-46BA-B824-DCDAD7185C46}">
      <dgm:prSet/>
      <dgm:spPr/>
      <dgm:t>
        <a:bodyPr/>
        <a:lstStyle/>
        <a:p>
          <a:pPr>
            <a:lnSpc>
              <a:spcPct val="100000"/>
            </a:lnSpc>
          </a:pPr>
          <a:r>
            <a:rPr lang="en-US"/>
            <a:t>- CPT = Current Procedural Terminology</a:t>
          </a:r>
        </a:p>
        <a:p>
          <a:pPr>
            <a:lnSpc>
              <a:spcPct val="100000"/>
            </a:lnSpc>
          </a:pPr>
          <a:r>
            <a:rPr lang="en-US"/>
            <a:t> - Also referred to an HCPC Level I Codes</a:t>
          </a:r>
        </a:p>
      </dgm:t>
    </dgm:pt>
    <dgm:pt modelId="{CDEE0406-22A3-435C-9E69-4153A8ACB576}" type="parTrans" cxnId="{423838EA-8BBF-4C8B-88AF-5B1D66C6B9A9}">
      <dgm:prSet/>
      <dgm:spPr/>
      <dgm:t>
        <a:bodyPr/>
        <a:lstStyle/>
        <a:p>
          <a:endParaRPr lang="en-US"/>
        </a:p>
      </dgm:t>
    </dgm:pt>
    <dgm:pt modelId="{EB023E38-12AB-4514-B3DB-3BADA8C80913}" type="sibTrans" cxnId="{423838EA-8BBF-4C8B-88AF-5B1D66C6B9A9}">
      <dgm:prSet/>
      <dgm:spPr/>
      <dgm:t>
        <a:bodyPr/>
        <a:lstStyle/>
        <a:p>
          <a:pPr>
            <a:lnSpc>
              <a:spcPct val="100000"/>
            </a:lnSpc>
          </a:pPr>
          <a:endParaRPr lang="en-US"/>
        </a:p>
      </dgm:t>
    </dgm:pt>
    <dgm:pt modelId="{6C20F2E9-F3CA-48A4-B599-FDD3D441901D}">
      <dgm:prSet/>
      <dgm:spPr/>
      <dgm:t>
        <a:bodyPr/>
        <a:lstStyle/>
        <a:p>
          <a:pPr>
            <a:lnSpc>
              <a:spcPct val="100000"/>
            </a:lnSpc>
          </a:pPr>
          <a:r>
            <a:rPr lang="en-US"/>
            <a:t>More detailed definitions for codes that are standardized nationwide </a:t>
          </a:r>
        </a:p>
      </dgm:t>
    </dgm:pt>
    <dgm:pt modelId="{CB9AAA75-A5F6-4D8E-BD43-617F3FA007AD}" type="parTrans" cxnId="{87217CAA-8F88-4874-A629-F68DDD819D35}">
      <dgm:prSet/>
      <dgm:spPr/>
      <dgm:t>
        <a:bodyPr/>
        <a:lstStyle/>
        <a:p>
          <a:endParaRPr lang="en-US"/>
        </a:p>
      </dgm:t>
    </dgm:pt>
    <dgm:pt modelId="{C88B9654-2BE0-43A1-A723-8083D55B861F}" type="sibTrans" cxnId="{87217CAA-8F88-4874-A629-F68DDD819D35}">
      <dgm:prSet/>
      <dgm:spPr/>
      <dgm:t>
        <a:bodyPr/>
        <a:lstStyle/>
        <a:p>
          <a:pPr>
            <a:lnSpc>
              <a:spcPct val="100000"/>
            </a:lnSpc>
          </a:pPr>
          <a:endParaRPr lang="en-US"/>
        </a:p>
      </dgm:t>
    </dgm:pt>
    <dgm:pt modelId="{D8A667E7-9A47-4E08-875E-6576686BB36E}">
      <dgm:prSet/>
      <dgm:spPr/>
      <dgm:t>
        <a:bodyPr/>
        <a:lstStyle/>
        <a:p>
          <a:pPr>
            <a:lnSpc>
              <a:spcPct val="100000"/>
            </a:lnSpc>
          </a:pPr>
          <a:r>
            <a:rPr lang="en-US"/>
            <a:t>Typically used by physicians and licensed providers </a:t>
          </a:r>
        </a:p>
      </dgm:t>
    </dgm:pt>
    <dgm:pt modelId="{08C676CF-89A7-4F96-A857-45B8292EE633}" type="parTrans" cxnId="{80431D0A-3478-46FF-B63A-AAA1D5134BCC}">
      <dgm:prSet/>
      <dgm:spPr/>
      <dgm:t>
        <a:bodyPr/>
        <a:lstStyle/>
        <a:p>
          <a:endParaRPr lang="en-US"/>
        </a:p>
      </dgm:t>
    </dgm:pt>
    <dgm:pt modelId="{EBBCEDF6-90F1-443E-A01F-E53060CEA395}" type="sibTrans" cxnId="{80431D0A-3478-46FF-B63A-AAA1D5134BCC}">
      <dgm:prSet/>
      <dgm:spPr/>
      <dgm:t>
        <a:bodyPr/>
        <a:lstStyle/>
        <a:p>
          <a:pPr>
            <a:lnSpc>
              <a:spcPct val="100000"/>
            </a:lnSpc>
          </a:pPr>
          <a:endParaRPr lang="en-US"/>
        </a:p>
      </dgm:t>
    </dgm:pt>
    <dgm:pt modelId="{C2A2D4A1-FE1B-4BCE-B5F8-58B1D7B393CD}">
      <dgm:prSet/>
      <dgm:spPr/>
      <dgm:t>
        <a:bodyPr/>
        <a:lstStyle/>
        <a:p>
          <a:pPr>
            <a:lnSpc>
              <a:spcPct val="100000"/>
            </a:lnSpc>
          </a:pPr>
          <a:r>
            <a:rPr lang="en-US"/>
            <a:t>Codes specify the billing increment or a range of time</a:t>
          </a:r>
        </a:p>
      </dgm:t>
    </dgm:pt>
    <dgm:pt modelId="{7C47078F-97B0-43FE-9E39-4BF879841185}" type="parTrans" cxnId="{225B6306-587B-401D-BF3D-C46C049EF2E3}">
      <dgm:prSet/>
      <dgm:spPr/>
      <dgm:t>
        <a:bodyPr/>
        <a:lstStyle/>
        <a:p>
          <a:endParaRPr lang="en-US"/>
        </a:p>
      </dgm:t>
    </dgm:pt>
    <dgm:pt modelId="{AC1664AB-50D8-45FA-BED2-7D06BC910D76}" type="sibTrans" cxnId="{225B6306-587B-401D-BF3D-C46C049EF2E3}">
      <dgm:prSet/>
      <dgm:spPr/>
      <dgm:t>
        <a:bodyPr/>
        <a:lstStyle/>
        <a:p>
          <a:endParaRPr lang="en-US"/>
        </a:p>
      </dgm:t>
    </dgm:pt>
    <dgm:pt modelId="{F7C604B9-2603-48A7-B8D7-99F7685EA7EC}" type="pres">
      <dgm:prSet presAssocID="{08D7E528-BDA0-4115-B17B-72F23A6BC86B}" presName="root" presStyleCnt="0">
        <dgm:presLayoutVars>
          <dgm:dir/>
          <dgm:resizeHandles val="exact"/>
        </dgm:presLayoutVars>
      </dgm:prSet>
      <dgm:spPr/>
    </dgm:pt>
    <dgm:pt modelId="{4F75980A-4A8C-402A-B835-C19580BC2E20}" type="pres">
      <dgm:prSet presAssocID="{08D7E528-BDA0-4115-B17B-72F23A6BC86B}" presName="container" presStyleCnt="0">
        <dgm:presLayoutVars>
          <dgm:dir/>
          <dgm:resizeHandles val="exact"/>
        </dgm:presLayoutVars>
      </dgm:prSet>
      <dgm:spPr/>
    </dgm:pt>
    <dgm:pt modelId="{DD9EA065-DBAA-48F7-A10A-52D5D088881A}" type="pres">
      <dgm:prSet presAssocID="{EB733558-A798-46BA-B824-DCDAD7185C46}" presName="compNode" presStyleCnt="0"/>
      <dgm:spPr/>
    </dgm:pt>
    <dgm:pt modelId="{0193CACF-EB3D-4B88-87F5-517EEC348641}" type="pres">
      <dgm:prSet presAssocID="{EB733558-A798-46BA-B824-DCDAD7185C46}" presName="iconBgRect" presStyleLbl="bgShp" presStyleIdx="0" presStyleCnt="4"/>
      <dgm:spPr/>
    </dgm:pt>
    <dgm:pt modelId="{BC64C913-5680-4499-9347-CAEB67B2B274}" type="pres">
      <dgm:prSet presAssocID="{EB733558-A798-46BA-B824-DCDAD7185C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FE9C98B-331D-4141-88EE-896C2585AC95}" type="pres">
      <dgm:prSet presAssocID="{EB733558-A798-46BA-B824-DCDAD7185C46}" presName="spaceRect" presStyleCnt="0"/>
      <dgm:spPr/>
    </dgm:pt>
    <dgm:pt modelId="{8DA6F5FF-0AD2-4C50-9E9A-E53A8E649EE3}" type="pres">
      <dgm:prSet presAssocID="{EB733558-A798-46BA-B824-DCDAD7185C46}" presName="textRect" presStyleLbl="revTx" presStyleIdx="0" presStyleCnt="4">
        <dgm:presLayoutVars>
          <dgm:chMax val="1"/>
          <dgm:chPref val="1"/>
        </dgm:presLayoutVars>
      </dgm:prSet>
      <dgm:spPr/>
    </dgm:pt>
    <dgm:pt modelId="{9C1D3965-C44C-4BA1-8953-C5B4D2CBD98F}" type="pres">
      <dgm:prSet presAssocID="{EB023E38-12AB-4514-B3DB-3BADA8C80913}" presName="sibTrans" presStyleLbl="sibTrans2D1" presStyleIdx="0" presStyleCnt="0"/>
      <dgm:spPr/>
    </dgm:pt>
    <dgm:pt modelId="{D2C5CD8B-FA32-4391-BED0-188F25153C92}" type="pres">
      <dgm:prSet presAssocID="{6C20F2E9-F3CA-48A4-B599-FDD3D441901D}" presName="compNode" presStyleCnt="0"/>
      <dgm:spPr/>
    </dgm:pt>
    <dgm:pt modelId="{CD12A46D-C09F-4584-83AA-74DE40E6D32F}" type="pres">
      <dgm:prSet presAssocID="{6C20F2E9-F3CA-48A4-B599-FDD3D441901D}" presName="iconBgRect" presStyleLbl="bgShp" presStyleIdx="1" presStyleCnt="4"/>
      <dgm:spPr/>
    </dgm:pt>
    <dgm:pt modelId="{2A51C57E-2F9D-4FCC-94C7-ADD2C2C0A6EF}" type="pres">
      <dgm:prSet presAssocID="{6C20F2E9-F3CA-48A4-B599-FDD3D44190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F6F6BC6-D85B-493D-ABA5-BA148351FB82}" type="pres">
      <dgm:prSet presAssocID="{6C20F2E9-F3CA-48A4-B599-FDD3D441901D}" presName="spaceRect" presStyleCnt="0"/>
      <dgm:spPr/>
    </dgm:pt>
    <dgm:pt modelId="{F475AACF-5C89-47CE-A2D5-512A996FD569}" type="pres">
      <dgm:prSet presAssocID="{6C20F2E9-F3CA-48A4-B599-FDD3D441901D}" presName="textRect" presStyleLbl="revTx" presStyleIdx="1" presStyleCnt="4">
        <dgm:presLayoutVars>
          <dgm:chMax val="1"/>
          <dgm:chPref val="1"/>
        </dgm:presLayoutVars>
      </dgm:prSet>
      <dgm:spPr/>
    </dgm:pt>
    <dgm:pt modelId="{8BD02736-2293-44FE-AF15-8128ACD20312}" type="pres">
      <dgm:prSet presAssocID="{C88B9654-2BE0-43A1-A723-8083D55B861F}" presName="sibTrans" presStyleLbl="sibTrans2D1" presStyleIdx="0" presStyleCnt="0"/>
      <dgm:spPr/>
    </dgm:pt>
    <dgm:pt modelId="{1DEE3173-E1F5-4E58-BCD6-9AC59B49C003}" type="pres">
      <dgm:prSet presAssocID="{D8A667E7-9A47-4E08-875E-6576686BB36E}" presName="compNode" presStyleCnt="0"/>
      <dgm:spPr/>
    </dgm:pt>
    <dgm:pt modelId="{4E2498FC-4C2D-4F4D-8780-1C9C7EAAEA91}" type="pres">
      <dgm:prSet presAssocID="{D8A667E7-9A47-4E08-875E-6576686BB36E}" presName="iconBgRect" presStyleLbl="bgShp" presStyleIdx="2" presStyleCnt="4"/>
      <dgm:spPr/>
    </dgm:pt>
    <dgm:pt modelId="{8765F6C6-514F-4B91-83CA-566F7D5ABBE3}" type="pres">
      <dgm:prSet presAssocID="{D8A667E7-9A47-4E08-875E-6576686BB3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760E4E1-0EBB-4257-9E43-DBB4734D672C}" type="pres">
      <dgm:prSet presAssocID="{D8A667E7-9A47-4E08-875E-6576686BB36E}" presName="spaceRect" presStyleCnt="0"/>
      <dgm:spPr/>
    </dgm:pt>
    <dgm:pt modelId="{73BB0A9B-1F77-4DE4-A824-8224C2200305}" type="pres">
      <dgm:prSet presAssocID="{D8A667E7-9A47-4E08-875E-6576686BB36E}" presName="textRect" presStyleLbl="revTx" presStyleIdx="2" presStyleCnt="4">
        <dgm:presLayoutVars>
          <dgm:chMax val="1"/>
          <dgm:chPref val="1"/>
        </dgm:presLayoutVars>
      </dgm:prSet>
      <dgm:spPr/>
    </dgm:pt>
    <dgm:pt modelId="{A519A400-A698-482B-A83A-92541C88F216}" type="pres">
      <dgm:prSet presAssocID="{EBBCEDF6-90F1-443E-A01F-E53060CEA395}" presName="sibTrans" presStyleLbl="sibTrans2D1" presStyleIdx="0" presStyleCnt="0"/>
      <dgm:spPr/>
    </dgm:pt>
    <dgm:pt modelId="{FF383798-2F21-4793-8FFE-4C9D400F023A}" type="pres">
      <dgm:prSet presAssocID="{C2A2D4A1-FE1B-4BCE-B5F8-58B1D7B393CD}" presName="compNode" presStyleCnt="0"/>
      <dgm:spPr/>
    </dgm:pt>
    <dgm:pt modelId="{F005DBB6-FDB3-4558-B037-8AC559A9B643}" type="pres">
      <dgm:prSet presAssocID="{C2A2D4A1-FE1B-4BCE-B5F8-58B1D7B393CD}" presName="iconBgRect" presStyleLbl="bgShp" presStyleIdx="3" presStyleCnt="4"/>
      <dgm:spPr/>
    </dgm:pt>
    <dgm:pt modelId="{BAEAE684-C74F-41A5-B0D0-49FFB041BB70}" type="pres">
      <dgm:prSet presAssocID="{C2A2D4A1-FE1B-4BCE-B5F8-58B1D7B393C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63673813-A528-4523-8B5D-FBCEDCB20814}" type="pres">
      <dgm:prSet presAssocID="{C2A2D4A1-FE1B-4BCE-B5F8-58B1D7B393CD}" presName="spaceRect" presStyleCnt="0"/>
      <dgm:spPr/>
    </dgm:pt>
    <dgm:pt modelId="{B1AF0C14-D7E0-45E7-BD68-C28F76FECA58}" type="pres">
      <dgm:prSet presAssocID="{C2A2D4A1-FE1B-4BCE-B5F8-58B1D7B393CD}" presName="textRect" presStyleLbl="revTx" presStyleIdx="3" presStyleCnt="4">
        <dgm:presLayoutVars>
          <dgm:chMax val="1"/>
          <dgm:chPref val="1"/>
        </dgm:presLayoutVars>
      </dgm:prSet>
      <dgm:spPr/>
    </dgm:pt>
  </dgm:ptLst>
  <dgm:cxnLst>
    <dgm:cxn modelId="{225B6306-587B-401D-BF3D-C46C049EF2E3}" srcId="{08D7E528-BDA0-4115-B17B-72F23A6BC86B}" destId="{C2A2D4A1-FE1B-4BCE-B5F8-58B1D7B393CD}" srcOrd="3" destOrd="0" parTransId="{7C47078F-97B0-43FE-9E39-4BF879841185}" sibTransId="{AC1664AB-50D8-45FA-BED2-7D06BC910D76}"/>
    <dgm:cxn modelId="{80431D0A-3478-46FF-B63A-AAA1D5134BCC}" srcId="{08D7E528-BDA0-4115-B17B-72F23A6BC86B}" destId="{D8A667E7-9A47-4E08-875E-6576686BB36E}" srcOrd="2" destOrd="0" parTransId="{08C676CF-89A7-4F96-A857-45B8292EE633}" sibTransId="{EBBCEDF6-90F1-443E-A01F-E53060CEA395}"/>
    <dgm:cxn modelId="{7D3C2D28-D436-41AC-A062-FE876F07DB61}" type="presOf" srcId="{EB733558-A798-46BA-B824-DCDAD7185C46}" destId="{8DA6F5FF-0AD2-4C50-9E9A-E53A8E649EE3}" srcOrd="0" destOrd="0" presId="urn:microsoft.com/office/officeart/2018/2/layout/IconCircleList"/>
    <dgm:cxn modelId="{34FB022D-550A-4C56-820B-AA145A9B394C}" type="presOf" srcId="{08D7E528-BDA0-4115-B17B-72F23A6BC86B}" destId="{F7C604B9-2603-48A7-B8D7-99F7685EA7EC}" srcOrd="0" destOrd="0" presId="urn:microsoft.com/office/officeart/2018/2/layout/IconCircleList"/>
    <dgm:cxn modelId="{040D6C3C-BE16-4CFE-9EBA-A09A8D105E64}" type="presOf" srcId="{6C20F2E9-F3CA-48A4-B599-FDD3D441901D}" destId="{F475AACF-5C89-47CE-A2D5-512A996FD569}" srcOrd="0" destOrd="0" presId="urn:microsoft.com/office/officeart/2018/2/layout/IconCircleList"/>
    <dgm:cxn modelId="{9BE13B40-8DCA-4799-86E8-25ACEB354386}" type="presOf" srcId="{C88B9654-2BE0-43A1-A723-8083D55B861F}" destId="{8BD02736-2293-44FE-AF15-8128ACD20312}" srcOrd="0" destOrd="0" presId="urn:microsoft.com/office/officeart/2018/2/layout/IconCircleList"/>
    <dgm:cxn modelId="{88630182-F1C2-4B15-BA4E-42092DD4EECD}" type="presOf" srcId="{EB023E38-12AB-4514-B3DB-3BADA8C80913}" destId="{9C1D3965-C44C-4BA1-8953-C5B4D2CBD98F}" srcOrd="0" destOrd="0" presId="urn:microsoft.com/office/officeart/2018/2/layout/IconCircleList"/>
    <dgm:cxn modelId="{87217CAA-8F88-4874-A629-F68DDD819D35}" srcId="{08D7E528-BDA0-4115-B17B-72F23A6BC86B}" destId="{6C20F2E9-F3CA-48A4-B599-FDD3D441901D}" srcOrd="1" destOrd="0" parTransId="{CB9AAA75-A5F6-4D8E-BD43-617F3FA007AD}" sibTransId="{C88B9654-2BE0-43A1-A723-8083D55B861F}"/>
    <dgm:cxn modelId="{FF1E3DD2-36C0-4D4D-A568-00F901D156A7}" type="presOf" srcId="{EBBCEDF6-90F1-443E-A01F-E53060CEA395}" destId="{A519A400-A698-482B-A83A-92541C88F216}" srcOrd="0" destOrd="0" presId="urn:microsoft.com/office/officeart/2018/2/layout/IconCircleList"/>
    <dgm:cxn modelId="{08A1B2E8-52C2-4A53-A1AC-375B529E98FF}" type="presOf" srcId="{D8A667E7-9A47-4E08-875E-6576686BB36E}" destId="{73BB0A9B-1F77-4DE4-A824-8224C2200305}" srcOrd="0" destOrd="0" presId="urn:microsoft.com/office/officeart/2018/2/layout/IconCircleList"/>
    <dgm:cxn modelId="{423838EA-8BBF-4C8B-88AF-5B1D66C6B9A9}" srcId="{08D7E528-BDA0-4115-B17B-72F23A6BC86B}" destId="{EB733558-A798-46BA-B824-DCDAD7185C46}" srcOrd="0" destOrd="0" parTransId="{CDEE0406-22A3-435C-9E69-4153A8ACB576}" sibTransId="{EB023E38-12AB-4514-B3DB-3BADA8C80913}"/>
    <dgm:cxn modelId="{A518C7EE-D667-495C-96F1-566FA5842751}" type="presOf" srcId="{C2A2D4A1-FE1B-4BCE-B5F8-58B1D7B393CD}" destId="{B1AF0C14-D7E0-45E7-BD68-C28F76FECA58}" srcOrd="0" destOrd="0" presId="urn:microsoft.com/office/officeart/2018/2/layout/IconCircleList"/>
    <dgm:cxn modelId="{AF1B3463-2922-438A-8542-C01D16E6BF1C}" type="presParOf" srcId="{F7C604B9-2603-48A7-B8D7-99F7685EA7EC}" destId="{4F75980A-4A8C-402A-B835-C19580BC2E20}" srcOrd="0" destOrd="0" presId="urn:microsoft.com/office/officeart/2018/2/layout/IconCircleList"/>
    <dgm:cxn modelId="{B31996AD-0857-481A-A746-3A68879EBCF7}" type="presParOf" srcId="{4F75980A-4A8C-402A-B835-C19580BC2E20}" destId="{DD9EA065-DBAA-48F7-A10A-52D5D088881A}" srcOrd="0" destOrd="0" presId="urn:microsoft.com/office/officeart/2018/2/layout/IconCircleList"/>
    <dgm:cxn modelId="{0CC04C21-1326-4A14-BC06-6F65EBB426B8}" type="presParOf" srcId="{DD9EA065-DBAA-48F7-A10A-52D5D088881A}" destId="{0193CACF-EB3D-4B88-87F5-517EEC348641}" srcOrd="0" destOrd="0" presId="urn:microsoft.com/office/officeart/2018/2/layout/IconCircleList"/>
    <dgm:cxn modelId="{D63C36C7-81DC-4869-A69F-E49AFC6E55E3}" type="presParOf" srcId="{DD9EA065-DBAA-48F7-A10A-52D5D088881A}" destId="{BC64C913-5680-4499-9347-CAEB67B2B274}" srcOrd="1" destOrd="0" presId="urn:microsoft.com/office/officeart/2018/2/layout/IconCircleList"/>
    <dgm:cxn modelId="{0263D2B6-3150-4777-BEF5-6D1978D0448E}" type="presParOf" srcId="{DD9EA065-DBAA-48F7-A10A-52D5D088881A}" destId="{EFE9C98B-331D-4141-88EE-896C2585AC95}" srcOrd="2" destOrd="0" presId="urn:microsoft.com/office/officeart/2018/2/layout/IconCircleList"/>
    <dgm:cxn modelId="{C71E3A6C-DB1F-4A91-A496-D7F6AF560A5A}" type="presParOf" srcId="{DD9EA065-DBAA-48F7-A10A-52D5D088881A}" destId="{8DA6F5FF-0AD2-4C50-9E9A-E53A8E649EE3}" srcOrd="3" destOrd="0" presId="urn:microsoft.com/office/officeart/2018/2/layout/IconCircleList"/>
    <dgm:cxn modelId="{0D6AE7D8-CFE7-46F3-97DA-B7F7CE7C66AF}" type="presParOf" srcId="{4F75980A-4A8C-402A-B835-C19580BC2E20}" destId="{9C1D3965-C44C-4BA1-8953-C5B4D2CBD98F}" srcOrd="1" destOrd="0" presId="urn:microsoft.com/office/officeart/2018/2/layout/IconCircleList"/>
    <dgm:cxn modelId="{0E82C349-FC17-48CD-BDBB-4AA5C88ED022}" type="presParOf" srcId="{4F75980A-4A8C-402A-B835-C19580BC2E20}" destId="{D2C5CD8B-FA32-4391-BED0-188F25153C92}" srcOrd="2" destOrd="0" presId="urn:microsoft.com/office/officeart/2018/2/layout/IconCircleList"/>
    <dgm:cxn modelId="{18CE8FD2-217B-49AC-93C8-636F29081F5A}" type="presParOf" srcId="{D2C5CD8B-FA32-4391-BED0-188F25153C92}" destId="{CD12A46D-C09F-4584-83AA-74DE40E6D32F}" srcOrd="0" destOrd="0" presId="urn:microsoft.com/office/officeart/2018/2/layout/IconCircleList"/>
    <dgm:cxn modelId="{399382E1-5398-4427-A6E9-EB954D317B4E}" type="presParOf" srcId="{D2C5CD8B-FA32-4391-BED0-188F25153C92}" destId="{2A51C57E-2F9D-4FCC-94C7-ADD2C2C0A6EF}" srcOrd="1" destOrd="0" presId="urn:microsoft.com/office/officeart/2018/2/layout/IconCircleList"/>
    <dgm:cxn modelId="{B4B42780-A468-46C6-B0A2-536BCE5A49E8}" type="presParOf" srcId="{D2C5CD8B-FA32-4391-BED0-188F25153C92}" destId="{DF6F6BC6-D85B-493D-ABA5-BA148351FB82}" srcOrd="2" destOrd="0" presId="urn:microsoft.com/office/officeart/2018/2/layout/IconCircleList"/>
    <dgm:cxn modelId="{CA2F9FC2-E629-45C2-B1E3-D63C55B46181}" type="presParOf" srcId="{D2C5CD8B-FA32-4391-BED0-188F25153C92}" destId="{F475AACF-5C89-47CE-A2D5-512A996FD569}" srcOrd="3" destOrd="0" presId="urn:microsoft.com/office/officeart/2018/2/layout/IconCircleList"/>
    <dgm:cxn modelId="{E0B7E0BF-127C-4358-A0EA-9B6CE8AE688E}" type="presParOf" srcId="{4F75980A-4A8C-402A-B835-C19580BC2E20}" destId="{8BD02736-2293-44FE-AF15-8128ACD20312}" srcOrd="3" destOrd="0" presId="urn:microsoft.com/office/officeart/2018/2/layout/IconCircleList"/>
    <dgm:cxn modelId="{8A9D78EC-C2F0-439B-A24D-DE56E6CACB1E}" type="presParOf" srcId="{4F75980A-4A8C-402A-B835-C19580BC2E20}" destId="{1DEE3173-E1F5-4E58-BCD6-9AC59B49C003}" srcOrd="4" destOrd="0" presId="urn:microsoft.com/office/officeart/2018/2/layout/IconCircleList"/>
    <dgm:cxn modelId="{4FBBA54C-7DAC-4BD5-9240-B897BAC81E66}" type="presParOf" srcId="{1DEE3173-E1F5-4E58-BCD6-9AC59B49C003}" destId="{4E2498FC-4C2D-4F4D-8780-1C9C7EAAEA91}" srcOrd="0" destOrd="0" presId="urn:microsoft.com/office/officeart/2018/2/layout/IconCircleList"/>
    <dgm:cxn modelId="{1AADDE2F-70CA-4240-8E13-635FB443C7BD}" type="presParOf" srcId="{1DEE3173-E1F5-4E58-BCD6-9AC59B49C003}" destId="{8765F6C6-514F-4B91-83CA-566F7D5ABBE3}" srcOrd="1" destOrd="0" presId="urn:microsoft.com/office/officeart/2018/2/layout/IconCircleList"/>
    <dgm:cxn modelId="{97740C83-797F-4BE8-B824-DE2081DC9135}" type="presParOf" srcId="{1DEE3173-E1F5-4E58-BCD6-9AC59B49C003}" destId="{7760E4E1-0EBB-4257-9E43-DBB4734D672C}" srcOrd="2" destOrd="0" presId="urn:microsoft.com/office/officeart/2018/2/layout/IconCircleList"/>
    <dgm:cxn modelId="{43A4C54A-F2B8-4995-B46C-B9705FA122F5}" type="presParOf" srcId="{1DEE3173-E1F5-4E58-BCD6-9AC59B49C003}" destId="{73BB0A9B-1F77-4DE4-A824-8224C2200305}" srcOrd="3" destOrd="0" presId="urn:microsoft.com/office/officeart/2018/2/layout/IconCircleList"/>
    <dgm:cxn modelId="{65D2FF9C-611D-45EA-BFE2-D8B35AB83527}" type="presParOf" srcId="{4F75980A-4A8C-402A-B835-C19580BC2E20}" destId="{A519A400-A698-482B-A83A-92541C88F216}" srcOrd="5" destOrd="0" presId="urn:microsoft.com/office/officeart/2018/2/layout/IconCircleList"/>
    <dgm:cxn modelId="{0F7924D4-23CB-462F-97D0-4DB00CC3E78E}" type="presParOf" srcId="{4F75980A-4A8C-402A-B835-C19580BC2E20}" destId="{FF383798-2F21-4793-8FFE-4C9D400F023A}" srcOrd="6" destOrd="0" presId="urn:microsoft.com/office/officeart/2018/2/layout/IconCircleList"/>
    <dgm:cxn modelId="{9D95E2E1-E9D3-4081-B8BF-99539AB9B766}" type="presParOf" srcId="{FF383798-2F21-4793-8FFE-4C9D400F023A}" destId="{F005DBB6-FDB3-4558-B037-8AC559A9B643}" srcOrd="0" destOrd="0" presId="urn:microsoft.com/office/officeart/2018/2/layout/IconCircleList"/>
    <dgm:cxn modelId="{D2E35EDE-27A5-4246-BFAF-75E3E364785E}" type="presParOf" srcId="{FF383798-2F21-4793-8FFE-4C9D400F023A}" destId="{BAEAE684-C74F-41A5-B0D0-49FFB041BB70}" srcOrd="1" destOrd="0" presId="urn:microsoft.com/office/officeart/2018/2/layout/IconCircleList"/>
    <dgm:cxn modelId="{3BA44D99-6D15-49BA-B780-E89A407E8DF8}" type="presParOf" srcId="{FF383798-2F21-4793-8FFE-4C9D400F023A}" destId="{63673813-A528-4523-8B5D-FBCEDCB20814}" srcOrd="2" destOrd="0" presId="urn:microsoft.com/office/officeart/2018/2/layout/IconCircleList"/>
    <dgm:cxn modelId="{69929F2B-93A8-487B-9B50-938EDB6EAAC1}" type="presParOf" srcId="{FF383798-2F21-4793-8FFE-4C9D400F023A}" destId="{B1AF0C14-D7E0-45E7-BD68-C28F76FECA5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FDBE9-A2A4-4660-9B3C-CDF85F67ED7C}"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C8A82463-D8DB-48DE-8320-6018EB558CA1}">
      <dgm:prSet/>
      <dgm:spPr/>
      <dgm:t>
        <a:bodyPr/>
        <a:lstStyle/>
        <a:p>
          <a:r>
            <a:rPr lang="en-US"/>
            <a:t>Increased ability to understand the services rendered via data analysis</a:t>
          </a:r>
        </a:p>
      </dgm:t>
    </dgm:pt>
    <dgm:pt modelId="{FE391E5E-34E5-4F2B-A741-01DAD4177BA3}" type="parTrans" cxnId="{A9BC3388-9399-4584-8DEA-A55210F5935B}">
      <dgm:prSet/>
      <dgm:spPr/>
      <dgm:t>
        <a:bodyPr/>
        <a:lstStyle/>
        <a:p>
          <a:endParaRPr lang="en-US"/>
        </a:p>
      </dgm:t>
    </dgm:pt>
    <dgm:pt modelId="{98F556D8-8183-41C5-B675-9D17CA1D14DC}" type="sibTrans" cxnId="{A9BC3388-9399-4584-8DEA-A55210F5935B}">
      <dgm:prSet/>
      <dgm:spPr/>
      <dgm:t>
        <a:bodyPr/>
        <a:lstStyle/>
        <a:p>
          <a:endParaRPr lang="en-US"/>
        </a:p>
      </dgm:t>
    </dgm:pt>
    <dgm:pt modelId="{E36012E1-F995-4845-A145-1E4216D2F67B}">
      <dgm:prSet/>
      <dgm:spPr/>
      <dgm:t>
        <a:bodyPr/>
        <a:lstStyle/>
        <a:p>
          <a:r>
            <a:rPr lang="en-US"/>
            <a:t>Additional granularity to describe the services provided</a:t>
          </a:r>
        </a:p>
      </dgm:t>
    </dgm:pt>
    <dgm:pt modelId="{BA5105B8-5DA1-45DE-9621-FDDBE0308331}" type="parTrans" cxnId="{05866F37-15BA-41B3-90B1-9B2E53D80779}">
      <dgm:prSet/>
      <dgm:spPr/>
      <dgm:t>
        <a:bodyPr/>
        <a:lstStyle/>
        <a:p>
          <a:endParaRPr lang="en-US"/>
        </a:p>
      </dgm:t>
    </dgm:pt>
    <dgm:pt modelId="{D853AF12-1D18-4BB5-B675-5CC9B1ABE899}" type="sibTrans" cxnId="{05866F37-15BA-41B3-90B1-9B2E53D80779}">
      <dgm:prSet/>
      <dgm:spPr/>
      <dgm:t>
        <a:bodyPr/>
        <a:lstStyle/>
        <a:p>
          <a:endParaRPr lang="en-US"/>
        </a:p>
      </dgm:t>
    </dgm:pt>
    <dgm:pt modelId="{ED4BDEB5-197C-466C-9483-8B3AD2A5CE02}">
      <dgm:prSet/>
      <dgm:spPr/>
      <dgm:t>
        <a:bodyPr/>
        <a:lstStyle/>
        <a:p>
          <a:r>
            <a:rPr lang="en-US"/>
            <a:t>Provides a more accurate reflection of the range of services and needs of beneficiaries served</a:t>
          </a:r>
        </a:p>
      </dgm:t>
    </dgm:pt>
    <dgm:pt modelId="{54D06C80-871F-460E-A241-2853FBB36F15}" type="parTrans" cxnId="{A1A7B181-4CF7-4F54-B302-513FEFF69A23}">
      <dgm:prSet/>
      <dgm:spPr/>
      <dgm:t>
        <a:bodyPr/>
        <a:lstStyle/>
        <a:p>
          <a:endParaRPr lang="en-US"/>
        </a:p>
      </dgm:t>
    </dgm:pt>
    <dgm:pt modelId="{5F9BC85A-1D2C-458C-94C2-522892D56259}" type="sibTrans" cxnId="{A1A7B181-4CF7-4F54-B302-513FEFF69A23}">
      <dgm:prSet/>
      <dgm:spPr/>
      <dgm:t>
        <a:bodyPr/>
        <a:lstStyle/>
        <a:p>
          <a:endParaRPr lang="en-US"/>
        </a:p>
      </dgm:t>
    </dgm:pt>
    <dgm:pt modelId="{A13964A4-9D8A-4250-BD8B-462A0B8C1508}" type="pres">
      <dgm:prSet presAssocID="{444FDBE9-A2A4-4660-9B3C-CDF85F67ED7C}" presName="outerComposite" presStyleCnt="0">
        <dgm:presLayoutVars>
          <dgm:chMax val="5"/>
          <dgm:dir/>
          <dgm:resizeHandles val="exact"/>
        </dgm:presLayoutVars>
      </dgm:prSet>
      <dgm:spPr/>
    </dgm:pt>
    <dgm:pt modelId="{8826ECB1-F139-46B8-991D-3F1FA277A717}" type="pres">
      <dgm:prSet presAssocID="{444FDBE9-A2A4-4660-9B3C-CDF85F67ED7C}" presName="dummyMaxCanvas" presStyleCnt="0">
        <dgm:presLayoutVars/>
      </dgm:prSet>
      <dgm:spPr/>
    </dgm:pt>
    <dgm:pt modelId="{4401A81C-2194-45A4-B885-FCF4A939A910}" type="pres">
      <dgm:prSet presAssocID="{444FDBE9-A2A4-4660-9B3C-CDF85F67ED7C}" presName="ThreeNodes_1" presStyleLbl="node1" presStyleIdx="0" presStyleCnt="3">
        <dgm:presLayoutVars>
          <dgm:bulletEnabled val="1"/>
        </dgm:presLayoutVars>
      </dgm:prSet>
      <dgm:spPr/>
    </dgm:pt>
    <dgm:pt modelId="{A7D48966-E90D-49F4-8BCB-53468508CBDD}" type="pres">
      <dgm:prSet presAssocID="{444FDBE9-A2A4-4660-9B3C-CDF85F67ED7C}" presName="ThreeNodes_2" presStyleLbl="node1" presStyleIdx="1" presStyleCnt="3">
        <dgm:presLayoutVars>
          <dgm:bulletEnabled val="1"/>
        </dgm:presLayoutVars>
      </dgm:prSet>
      <dgm:spPr/>
    </dgm:pt>
    <dgm:pt modelId="{CACC7E9E-59E1-4DEF-A806-5F77D51219F1}" type="pres">
      <dgm:prSet presAssocID="{444FDBE9-A2A4-4660-9B3C-CDF85F67ED7C}" presName="ThreeNodes_3" presStyleLbl="node1" presStyleIdx="2" presStyleCnt="3">
        <dgm:presLayoutVars>
          <dgm:bulletEnabled val="1"/>
        </dgm:presLayoutVars>
      </dgm:prSet>
      <dgm:spPr/>
    </dgm:pt>
    <dgm:pt modelId="{36BB5010-DBCD-4F4B-A33E-F3CB502E8617}" type="pres">
      <dgm:prSet presAssocID="{444FDBE9-A2A4-4660-9B3C-CDF85F67ED7C}" presName="ThreeConn_1-2" presStyleLbl="fgAccFollowNode1" presStyleIdx="0" presStyleCnt="2">
        <dgm:presLayoutVars>
          <dgm:bulletEnabled val="1"/>
        </dgm:presLayoutVars>
      </dgm:prSet>
      <dgm:spPr/>
    </dgm:pt>
    <dgm:pt modelId="{8F43E140-C508-44DB-B8CB-E35FB76A024D}" type="pres">
      <dgm:prSet presAssocID="{444FDBE9-A2A4-4660-9B3C-CDF85F67ED7C}" presName="ThreeConn_2-3" presStyleLbl="fgAccFollowNode1" presStyleIdx="1" presStyleCnt="2">
        <dgm:presLayoutVars>
          <dgm:bulletEnabled val="1"/>
        </dgm:presLayoutVars>
      </dgm:prSet>
      <dgm:spPr/>
    </dgm:pt>
    <dgm:pt modelId="{98632F69-1182-4AA3-BDDB-6D273CA6D236}" type="pres">
      <dgm:prSet presAssocID="{444FDBE9-A2A4-4660-9B3C-CDF85F67ED7C}" presName="ThreeNodes_1_text" presStyleLbl="node1" presStyleIdx="2" presStyleCnt="3">
        <dgm:presLayoutVars>
          <dgm:bulletEnabled val="1"/>
        </dgm:presLayoutVars>
      </dgm:prSet>
      <dgm:spPr/>
    </dgm:pt>
    <dgm:pt modelId="{1DDC632A-E133-4B29-A319-67DF63133334}" type="pres">
      <dgm:prSet presAssocID="{444FDBE9-A2A4-4660-9B3C-CDF85F67ED7C}" presName="ThreeNodes_2_text" presStyleLbl="node1" presStyleIdx="2" presStyleCnt="3">
        <dgm:presLayoutVars>
          <dgm:bulletEnabled val="1"/>
        </dgm:presLayoutVars>
      </dgm:prSet>
      <dgm:spPr/>
    </dgm:pt>
    <dgm:pt modelId="{3327456A-4836-4C0A-97CE-210B60CDDF87}" type="pres">
      <dgm:prSet presAssocID="{444FDBE9-A2A4-4660-9B3C-CDF85F67ED7C}" presName="ThreeNodes_3_text" presStyleLbl="node1" presStyleIdx="2" presStyleCnt="3">
        <dgm:presLayoutVars>
          <dgm:bulletEnabled val="1"/>
        </dgm:presLayoutVars>
      </dgm:prSet>
      <dgm:spPr/>
    </dgm:pt>
  </dgm:ptLst>
  <dgm:cxnLst>
    <dgm:cxn modelId="{C9B1CF0A-8544-4B73-A1D9-05856F974608}" type="presOf" srcId="{D853AF12-1D18-4BB5-B675-5CC9B1ABE899}" destId="{8F43E140-C508-44DB-B8CB-E35FB76A024D}" srcOrd="0" destOrd="0" presId="urn:microsoft.com/office/officeart/2005/8/layout/vProcess5"/>
    <dgm:cxn modelId="{6AD65019-C68F-4DA6-A64F-29FA0957A372}" type="presOf" srcId="{E36012E1-F995-4845-A145-1E4216D2F67B}" destId="{1DDC632A-E133-4B29-A319-67DF63133334}" srcOrd="1" destOrd="0" presId="urn:microsoft.com/office/officeart/2005/8/layout/vProcess5"/>
    <dgm:cxn modelId="{407C7C2E-4BA5-4E00-9268-636108A87379}" type="presOf" srcId="{E36012E1-F995-4845-A145-1E4216D2F67B}" destId="{A7D48966-E90D-49F4-8BCB-53468508CBDD}" srcOrd="0" destOrd="0" presId="urn:microsoft.com/office/officeart/2005/8/layout/vProcess5"/>
    <dgm:cxn modelId="{05866F37-15BA-41B3-90B1-9B2E53D80779}" srcId="{444FDBE9-A2A4-4660-9B3C-CDF85F67ED7C}" destId="{E36012E1-F995-4845-A145-1E4216D2F67B}" srcOrd="1" destOrd="0" parTransId="{BA5105B8-5DA1-45DE-9621-FDDBE0308331}" sibTransId="{D853AF12-1D18-4BB5-B675-5CC9B1ABE899}"/>
    <dgm:cxn modelId="{04994366-3B9E-4894-8D2B-0945B6C3619F}" type="presOf" srcId="{ED4BDEB5-197C-466C-9483-8B3AD2A5CE02}" destId="{CACC7E9E-59E1-4DEF-A806-5F77D51219F1}" srcOrd="0" destOrd="0" presId="urn:microsoft.com/office/officeart/2005/8/layout/vProcess5"/>
    <dgm:cxn modelId="{A1A7B181-4CF7-4F54-B302-513FEFF69A23}" srcId="{444FDBE9-A2A4-4660-9B3C-CDF85F67ED7C}" destId="{ED4BDEB5-197C-466C-9483-8B3AD2A5CE02}" srcOrd="2" destOrd="0" parTransId="{54D06C80-871F-460E-A241-2853FBB36F15}" sibTransId="{5F9BC85A-1D2C-458C-94C2-522892D56259}"/>
    <dgm:cxn modelId="{A9BC3388-9399-4584-8DEA-A55210F5935B}" srcId="{444FDBE9-A2A4-4660-9B3C-CDF85F67ED7C}" destId="{C8A82463-D8DB-48DE-8320-6018EB558CA1}" srcOrd="0" destOrd="0" parTransId="{FE391E5E-34E5-4F2B-A741-01DAD4177BA3}" sibTransId="{98F556D8-8183-41C5-B675-9D17CA1D14DC}"/>
    <dgm:cxn modelId="{558B0A9C-58CD-4A3B-97B8-968F8417DF43}" type="presOf" srcId="{98F556D8-8183-41C5-B675-9D17CA1D14DC}" destId="{36BB5010-DBCD-4F4B-A33E-F3CB502E8617}" srcOrd="0" destOrd="0" presId="urn:microsoft.com/office/officeart/2005/8/layout/vProcess5"/>
    <dgm:cxn modelId="{2FC6E4A3-0013-4974-9B90-E11C791F0124}" type="presOf" srcId="{ED4BDEB5-197C-466C-9483-8B3AD2A5CE02}" destId="{3327456A-4836-4C0A-97CE-210B60CDDF87}" srcOrd="1" destOrd="0" presId="urn:microsoft.com/office/officeart/2005/8/layout/vProcess5"/>
    <dgm:cxn modelId="{647EAFA5-2BBD-4E4B-8C03-FBF3C2BD3E66}" type="presOf" srcId="{444FDBE9-A2A4-4660-9B3C-CDF85F67ED7C}" destId="{A13964A4-9D8A-4250-BD8B-462A0B8C1508}" srcOrd="0" destOrd="0" presId="urn:microsoft.com/office/officeart/2005/8/layout/vProcess5"/>
    <dgm:cxn modelId="{366516D3-D0AF-47D5-9B65-A4CF48011061}" type="presOf" srcId="{C8A82463-D8DB-48DE-8320-6018EB558CA1}" destId="{4401A81C-2194-45A4-B885-FCF4A939A910}" srcOrd="0" destOrd="0" presId="urn:microsoft.com/office/officeart/2005/8/layout/vProcess5"/>
    <dgm:cxn modelId="{6302F3FA-E7F2-4C9C-8637-5FB8AB12E7A8}" type="presOf" srcId="{C8A82463-D8DB-48DE-8320-6018EB558CA1}" destId="{98632F69-1182-4AA3-BDDB-6D273CA6D236}" srcOrd="1" destOrd="0" presId="urn:microsoft.com/office/officeart/2005/8/layout/vProcess5"/>
    <dgm:cxn modelId="{1273F399-F085-4F1C-8E31-37A0D44BF786}" type="presParOf" srcId="{A13964A4-9D8A-4250-BD8B-462A0B8C1508}" destId="{8826ECB1-F139-46B8-991D-3F1FA277A717}" srcOrd="0" destOrd="0" presId="urn:microsoft.com/office/officeart/2005/8/layout/vProcess5"/>
    <dgm:cxn modelId="{2E3186AA-AF02-4248-9A9E-70DBAB57B9EF}" type="presParOf" srcId="{A13964A4-9D8A-4250-BD8B-462A0B8C1508}" destId="{4401A81C-2194-45A4-B885-FCF4A939A910}" srcOrd="1" destOrd="0" presId="urn:microsoft.com/office/officeart/2005/8/layout/vProcess5"/>
    <dgm:cxn modelId="{7B53F5F4-6B90-4EB6-972A-E62428C6A110}" type="presParOf" srcId="{A13964A4-9D8A-4250-BD8B-462A0B8C1508}" destId="{A7D48966-E90D-49F4-8BCB-53468508CBDD}" srcOrd="2" destOrd="0" presId="urn:microsoft.com/office/officeart/2005/8/layout/vProcess5"/>
    <dgm:cxn modelId="{BD1AB43E-8F7B-43E0-B7E6-BAB289BC4FFF}" type="presParOf" srcId="{A13964A4-9D8A-4250-BD8B-462A0B8C1508}" destId="{CACC7E9E-59E1-4DEF-A806-5F77D51219F1}" srcOrd="3" destOrd="0" presId="urn:microsoft.com/office/officeart/2005/8/layout/vProcess5"/>
    <dgm:cxn modelId="{2B93C42D-A4F6-4D38-A37C-E55F59C4E5F7}" type="presParOf" srcId="{A13964A4-9D8A-4250-BD8B-462A0B8C1508}" destId="{36BB5010-DBCD-4F4B-A33E-F3CB502E8617}" srcOrd="4" destOrd="0" presId="urn:microsoft.com/office/officeart/2005/8/layout/vProcess5"/>
    <dgm:cxn modelId="{D8C25966-69D2-4E2A-B61C-A3EF1B50148B}" type="presParOf" srcId="{A13964A4-9D8A-4250-BD8B-462A0B8C1508}" destId="{8F43E140-C508-44DB-B8CB-E35FB76A024D}" srcOrd="5" destOrd="0" presId="urn:microsoft.com/office/officeart/2005/8/layout/vProcess5"/>
    <dgm:cxn modelId="{7D502647-680F-451B-BA6C-C30C193C6778}" type="presParOf" srcId="{A13964A4-9D8A-4250-BD8B-462A0B8C1508}" destId="{98632F69-1182-4AA3-BDDB-6D273CA6D236}" srcOrd="6" destOrd="0" presId="urn:microsoft.com/office/officeart/2005/8/layout/vProcess5"/>
    <dgm:cxn modelId="{6FBA9664-DAD5-47A8-B04B-5962FDF6938D}" type="presParOf" srcId="{A13964A4-9D8A-4250-BD8B-462A0B8C1508}" destId="{1DDC632A-E133-4B29-A319-67DF63133334}" srcOrd="7" destOrd="0" presId="urn:microsoft.com/office/officeart/2005/8/layout/vProcess5"/>
    <dgm:cxn modelId="{6E7E7049-DA8C-40CE-BB7A-94E115DE4095}" type="presParOf" srcId="{A13964A4-9D8A-4250-BD8B-462A0B8C1508}" destId="{3327456A-4836-4C0A-97CE-210B60CDDF8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4D4BCC-22AE-4C39-8E68-DF28392B1ABA}"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95F8DF93-A7BD-4FCF-8A48-588CCF3EB89C}">
      <dgm:prSet/>
      <dgm:spPr/>
      <dgm:t>
        <a:bodyPr/>
        <a:lstStyle/>
        <a:p>
          <a:r>
            <a:rPr lang="en-US"/>
            <a:t>There is a 1 to many relationship between several codes</a:t>
          </a:r>
        </a:p>
      </dgm:t>
    </dgm:pt>
    <dgm:pt modelId="{C9217A70-CF5D-471A-BA2E-B252E9E801F8}" type="parTrans" cxnId="{CFE9B677-FD3F-411B-9629-C72F45BDBFFD}">
      <dgm:prSet/>
      <dgm:spPr/>
      <dgm:t>
        <a:bodyPr/>
        <a:lstStyle/>
        <a:p>
          <a:endParaRPr lang="en-US"/>
        </a:p>
      </dgm:t>
    </dgm:pt>
    <dgm:pt modelId="{13BC96EF-AB7C-458E-93CC-87E9B7F191FC}" type="sibTrans" cxnId="{CFE9B677-FD3F-411B-9629-C72F45BDBFFD}">
      <dgm:prSet/>
      <dgm:spPr/>
      <dgm:t>
        <a:bodyPr/>
        <a:lstStyle/>
        <a:p>
          <a:endParaRPr lang="en-US"/>
        </a:p>
      </dgm:t>
    </dgm:pt>
    <dgm:pt modelId="{2CCEB512-2B35-4C23-A8AF-AE85808811D9}">
      <dgm:prSet/>
      <dgm:spPr/>
      <dgm:t>
        <a:bodyPr/>
        <a:lstStyle/>
        <a:p>
          <a:r>
            <a:rPr lang="en-US"/>
            <a:t>1 HCPC</a:t>
          </a:r>
        </a:p>
      </dgm:t>
    </dgm:pt>
    <dgm:pt modelId="{3220EC47-9F93-4832-A17B-C4647D138860}" type="parTrans" cxnId="{9DF4F7DA-ACEA-42BA-9F22-5E5C21D9542F}">
      <dgm:prSet/>
      <dgm:spPr/>
      <dgm:t>
        <a:bodyPr/>
        <a:lstStyle/>
        <a:p>
          <a:endParaRPr lang="en-US"/>
        </a:p>
      </dgm:t>
    </dgm:pt>
    <dgm:pt modelId="{42AEFCE7-418C-4B33-9BA5-DD2BC20F39CA}" type="sibTrans" cxnId="{9DF4F7DA-ACEA-42BA-9F22-5E5C21D9542F}">
      <dgm:prSet/>
      <dgm:spPr/>
      <dgm:t>
        <a:bodyPr/>
        <a:lstStyle/>
        <a:p>
          <a:endParaRPr lang="en-US"/>
        </a:p>
      </dgm:t>
    </dgm:pt>
    <dgm:pt modelId="{5DAC14FD-1B1C-459C-84AD-8A21AE3429ED}">
      <dgm:prSet/>
      <dgm:spPr/>
      <dgm:t>
        <a:bodyPr/>
        <a:lstStyle/>
        <a:p>
          <a:r>
            <a:rPr lang="en-US"/>
            <a:t>Many possible CPTs</a:t>
          </a:r>
        </a:p>
      </dgm:t>
    </dgm:pt>
    <dgm:pt modelId="{045A032C-47B1-4622-8278-9DFD68EF50A7}" type="parTrans" cxnId="{FD35F0A8-C1E0-4BAD-BF2C-0905591406A6}">
      <dgm:prSet/>
      <dgm:spPr/>
      <dgm:t>
        <a:bodyPr/>
        <a:lstStyle/>
        <a:p>
          <a:endParaRPr lang="en-US"/>
        </a:p>
      </dgm:t>
    </dgm:pt>
    <dgm:pt modelId="{71473156-1215-42BA-826B-CE70D26A8FBA}" type="sibTrans" cxnId="{FD35F0A8-C1E0-4BAD-BF2C-0905591406A6}">
      <dgm:prSet/>
      <dgm:spPr/>
      <dgm:t>
        <a:bodyPr/>
        <a:lstStyle/>
        <a:p>
          <a:endParaRPr lang="en-US"/>
        </a:p>
      </dgm:t>
    </dgm:pt>
    <dgm:pt modelId="{F57CA525-329B-4EE5-9E61-D8BB9DBB1B95}">
      <dgm:prSet/>
      <dgm:spPr/>
      <dgm:t>
        <a:bodyPr/>
        <a:lstStyle/>
        <a:p>
          <a:r>
            <a:rPr lang="en-US"/>
            <a:t>Some services will continue to be coded as is</a:t>
          </a:r>
        </a:p>
      </dgm:t>
    </dgm:pt>
    <dgm:pt modelId="{684226C7-F44B-4D25-8D0F-181CBAD71252}" type="parTrans" cxnId="{0F743620-6220-4221-8834-9550B6227429}">
      <dgm:prSet/>
      <dgm:spPr/>
      <dgm:t>
        <a:bodyPr/>
        <a:lstStyle/>
        <a:p>
          <a:endParaRPr lang="en-US"/>
        </a:p>
      </dgm:t>
    </dgm:pt>
    <dgm:pt modelId="{BEF7C10E-66B3-4E95-8902-6F1891518F5F}" type="sibTrans" cxnId="{0F743620-6220-4221-8834-9550B6227429}">
      <dgm:prSet/>
      <dgm:spPr/>
      <dgm:t>
        <a:bodyPr/>
        <a:lstStyle/>
        <a:p>
          <a:endParaRPr lang="en-US"/>
        </a:p>
      </dgm:t>
    </dgm:pt>
    <dgm:pt modelId="{BDBA0788-3EAB-4655-A8FF-24CBA9ED6EC4}">
      <dgm:prSet/>
      <dgm:spPr/>
      <dgm:t>
        <a:bodyPr/>
        <a:lstStyle/>
        <a:p>
          <a:r>
            <a:rPr lang="en-US"/>
            <a:t>H2017</a:t>
          </a:r>
        </a:p>
      </dgm:t>
    </dgm:pt>
    <dgm:pt modelId="{0F5C2D47-3617-4464-94CB-603AA7518F15}" type="parTrans" cxnId="{414E37F4-3F64-4CAB-B2A5-64A392B654B0}">
      <dgm:prSet/>
      <dgm:spPr/>
      <dgm:t>
        <a:bodyPr/>
        <a:lstStyle/>
        <a:p>
          <a:endParaRPr lang="en-US"/>
        </a:p>
      </dgm:t>
    </dgm:pt>
    <dgm:pt modelId="{D97E1B15-8BAA-4AFC-B4DF-44E68A2EDEB4}" type="sibTrans" cxnId="{414E37F4-3F64-4CAB-B2A5-64A392B654B0}">
      <dgm:prSet/>
      <dgm:spPr/>
      <dgm:t>
        <a:bodyPr/>
        <a:lstStyle/>
        <a:p>
          <a:endParaRPr lang="en-US"/>
        </a:p>
      </dgm:t>
    </dgm:pt>
    <dgm:pt modelId="{89E531CC-79D4-446F-A4DB-945013B969A7}">
      <dgm:prSet/>
      <dgm:spPr/>
      <dgm:t>
        <a:bodyPr/>
        <a:lstStyle/>
        <a:p>
          <a:r>
            <a:rPr lang="en-US"/>
            <a:t>Discipline</a:t>
          </a:r>
        </a:p>
      </dgm:t>
    </dgm:pt>
    <dgm:pt modelId="{EF149A30-F660-4C60-AA99-C5F81BD655B7}" type="parTrans" cxnId="{BF1A9ACF-FD2E-45B0-A461-3960AF1BAC7F}">
      <dgm:prSet/>
      <dgm:spPr/>
      <dgm:t>
        <a:bodyPr/>
        <a:lstStyle/>
        <a:p>
          <a:endParaRPr lang="en-US"/>
        </a:p>
      </dgm:t>
    </dgm:pt>
    <dgm:pt modelId="{C40B401C-3443-4F97-AA3C-FE71BD4F9189}" type="sibTrans" cxnId="{BF1A9ACF-FD2E-45B0-A461-3960AF1BAC7F}">
      <dgm:prSet/>
      <dgm:spPr/>
      <dgm:t>
        <a:bodyPr/>
        <a:lstStyle/>
        <a:p>
          <a:endParaRPr lang="en-US"/>
        </a:p>
      </dgm:t>
    </dgm:pt>
    <dgm:pt modelId="{6199BC72-1CC9-4E98-812E-1A3EC3DBEEF3}">
      <dgm:prSet/>
      <dgm:spPr/>
      <dgm:t>
        <a:bodyPr/>
        <a:lstStyle/>
        <a:p>
          <a:r>
            <a:rPr lang="en-US"/>
            <a:t>Duration of the service</a:t>
          </a:r>
        </a:p>
      </dgm:t>
    </dgm:pt>
    <dgm:pt modelId="{B3AF7EC0-7157-4CA8-A0F9-2ADD6AD04F33}" type="parTrans" cxnId="{127AC68B-90EF-493E-87F5-3B02A82B4EC8}">
      <dgm:prSet/>
      <dgm:spPr/>
      <dgm:t>
        <a:bodyPr/>
        <a:lstStyle/>
        <a:p>
          <a:endParaRPr lang="en-US"/>
        </a:p>
      </dgm:t>
    </dgm:pt>
    <dgm:pt modelId="{CC7D9C22-7EDC-440A-BD22-CD8D673D5387}" type="sibTrans" cxnId="{127AC68B-90EF-493E-87F5-3B02A82B4EC8}">
      <dgm:prSet/>
      <dgm:spPr/>
      <dgm:t>
        <a:bodyPr/>
        <a:lstStyle/>
        <a:p>
          <a:endParaRPr lang="en-US"/>
        </a:p>
      </dgm:t>
    </dgm:pt>
    <dgm:pt modelId="{2471B4E9-1C6A-4F9E-8A1C-0F4ACEB6B50C}">
      <dgm:prSet/>
      <dgm:spPr/>
      <dgm:t>
        <a:bodyPr/>
        <a:lstStyle/>
        <a:p>
          <a:r>
            <a:rPr lang="en-US"/>
            <a:t>Method of service delivery</a:t>
          </a:r>
        </a:p>
      </dgm:t>
    </dgm:pt>
    <dgm:pt modelId="{D14DEB0D-28F7-455D-B96A-5A940117C839}" type="parTrans" cxnId="{B272AA81-E8BC-497C-A4ED-9242C9F724EA}">
      <dgm:prSet/>
      <dgm:spPr/>
      <dgm:t>
        <a:bodyPr/>
        <a:lstStyle/>
        <a:p>
          <a:endParaRPr lang="en-US"/>
        </a:p>
      </dgm:t>
    </dgm:pt>
    <dgm:pt modelId="{D37EA0D0-7450-43CF-9FDD-D2238451057A}" type="sibTrans" cxnId="{B272AA81-E8BC-497C-A4ED-9242C9F724EA}">
      <dgm:prSet/>
      <dgm:spPr/>
      <dgm:t>
        <a:bodyPr/>
        <a:lstStyle/>
        <a:p>
          <a:endParaRPr lang="en-US"/>
        </a:p>
      </dgm:t>
    </dgm:pt>
    <dgm:pt modelId="{C2CE293B-1254-457E-98EE-00E3EB9D604D}">
      <dgm:prSet/>
      <dgm:spPr/>
      <dgm:t>
        <a:bodyPr/>
        <a:lstStyle/>
        <a:p>
          <a:r>
            <a:rPr lang="en-US"/>
            <a:t>Face to Face</a:t>
          </a:r>
        </a:p>
      </dgm:t>
    </dgm:pt>
    <dgm:pt modelId="{AB0F6A3C-8FE2-4C83-BBDC-BD9B56FA2BDA}" type="parTrans" cxnId="{C55B1E16-0953-417A-B4C3-4F31E9C53A25}">
      <dgm:prSet/>
      <dgm:spPr/>
      <dgm:t>
        <a:bodyPr/>
        <a:lstStyle/>
        <a:p>
          <a:endParaRPr lang="en-US"/>
        </a:p>
      </dgm:t>
    </dgm:pt>
    <dgm:pt modelId="{6E6812F5-3513-461B-AF4C-7EDC06176C64}" type="sibTrans" cxnId="{C55B1E16-0953-417A-B4C3-4F31E9C53A25}">
      <dgm:prSet/>
      <dgm:spPr/>
      <dgm:t>
        <a:bodyPr/>
        <a:lstStyle/>
        <a:p>
          <a:endParaRPr lang="en-US"/>
        </a:p>
      </dgm:t>
    </dgm:pt>
    <dgm:pt modelId="{3ED42F48-A998-48CC-BBC2-4986885C1058}">
      <dgm:prSet/>
      <dgm:spPr/>
      <dgm:t>
        <a:bodyPr/>
        <a:lstStyle/>
        <a:p>
          <a:r>
            <a:rPr lang="en-US"/>
            <a:t>Phone</a:t>
          </a:r>
        </a:p>
      </dgm:t>
    </dgm:pt>
    <dgm:pt modelId="{2FF6B0C0-D289-4D61-932F-1E10F51510AB}" type="parTrans" cxnId="{2C38464F-9B5C-4C3E-AF21-2F20A72E1FA2}">
      <dgm:prSet/>
      <dgm:spPr/>
      <dgm:t>
        <a:bodyPr/>
        <a:lstStyle/>
        <a:p>
          <a:endParaRPr lang="en-US"/>
        </a:p>
      </dgm:t>
    </dgm:pt>
    <dgm:pt modelId="{CB58271F-D069-4DED-B7F5-9506E3791310}" type="sibTrans" cxnId="{2C38464F-9B5C-4C3E-AF21-2F20A72E1FA2}">
      <dgm:prSet/>
      <dgm:spPr/>
      <dgm:t>
        <a:bodyPr/>
        <a:lstStyle/>
        <a:p>
          <a:endParaRPr lang="en-US"/>
        </a:p>
      </dgm:t>
    </dgm:pt>
    <dgm:pt modelId="{A60168B1-EA6A-4428-B1A8-A4E83FB58D3D}">
      <dgm:prSet/>
      <dgm:spPr/>
      <dgm:t>
        <a:bodyPr/>
        <a:lstStyle/>
        <a:p>
          <a:pPr rtl="0"/>
          <a:r>
            <a:rPr lang="en-US"/>
            <a:t>A cross-walk is not straightforward and may not be necessary</a:t>
          </a:r>
          <a:r>
            <a:rPr lang="en-US">
              <a:latin typeface="Corbel" panose="020B0503020204020204"/>
            </a:rPr>
            <a:t> </a:t>
          </a:r>
          <a:endParaRPr lang="en-US"/>
        </a:p>
      </dgm:t>
    </dgm:pt>
    <dgm:pt modelId="{CBF56C6C-E070-4FF4-B500-923BC8525835}" type="parTrans" cxnId="{6AF0A94B-CBE6-4AC4-93BE-F601BD821CA0}">
      <dgm:prSet/>
      <dgm:spPr/>
      <dgm:t>
        <a:bodyPr/>
        <a:lstStyle/>
        <a:p>
          <a:endParaRPr lang="en-US"/>
        </a:p>
      </dgm:t>
    </dgm:pt>
    <dgm:pt modelId="{16ED5B15-F55D-48F8-8CF8-0227720D21BD}" type="sibTrans" cxnId="{6AF0A94B-CBE6-4AC4-93BE-F601BD821CA0}">
      <dgm:prSet/>
      <dgm:spPr/>
      <dgm:t>
        <a:bodyPr/>
        <a:lstStyle/>
        <a:p>
          <a:endParaRPr lang="en-US"/>
        </a:p>
      </dgm:t>
    </dgm:pt>
    <dgm:pt modelId="{208B17B7-9171-4A57-88FC-76146C73A47A}">
      <dgm:prSet/>
      <dgm:spPr/>
      <dgm:t>
        <a:bodyPr/>
        <a:lstStyle/>
        <a:p>
          <a:r>
            <a:rPr lang="en-US"/>
            <a:t>Location</a:t>
          </a:r>
        </a:p>
      </dgm:t>
    </dgm:pt>
    <dgm:pt modelId="{45D5B753-152E-49A4-B748-6466EC522AAC}" type="parTrans" cxnId="{53B81CA7-D9C3-4779-9AE0-6E19DBB75AF6}">
      <dgm:prSet/>
      <dgm:spPr/>
      <dgm:t>
        <a:bodyPr/>
        <a:lstStyle/>
        <a:p>
          <a:endParaRPr lang="en-US"/>
        </a:p>
      </dgm:t>
    </dgm:pt>
    <dgm:pt modelId="{3FF82B24-2C1C-4EA8-96A7-7CA15074F09C}" type="sibTrans" cxnId="{53B81CA7-D9C3-4779-9AE0-6E19DBB75AF6}">
      <dgm:prSet/>
      <dgm:spPr/>
      <dgm:t>
        <a:bodyPr/>
        <a:lstStyle/>
        <a:p>
          <a:endParaRPr lang="en-US"/>
        </a:p>
      </dgm:t>
    </dgm:pt>
    <dgm:pt modelId="{3C09ED7D-7328-45F6-B74F-71463AA30042}">
      <dgm:prSet phldr="0"/>
      <dgm:spPr/>
      <dgm:t>
        <a:bodyPr/>
        <a:lstStyle/>
        <a:p>
          <a:r>
            <a:rPr lang="en-US">
              <a:latin typeface="Corbel" panose="020B0503020204020204"/>
            </a:rPr>
            <a:t>Telehealth</a:t>
          </a:r>
        </a:p>
      </dgm:t>
    </dgm:pt>
    <dgm:pt modelId="{08FE9C2D-C10D-49C0-9F85-E6EA50016B02}" type="parTrans" cxnId="{31F8C7E9-C40F-4F8F-8C70-32BFB35CBBD2}">
      <dgm:prSet/>
      <dgm:spPr/>
      <dgm:t>
        <a:bodyPr/>
        <a:lstStyle/>
        <a:p>
          <a:endParaRPr lang="en-US"/>
        </a:p>
      </dgm:t>
    </dgm:pt>
    <dgm:pt modelId="{22B7C0DF-1C34-4AEB-BF60-CB15B4AF2196}" type="sibTrans" cxnId="{31F8C7E9-C40F-4F8F-8C70-32BFB35CBBD2}">
      <dgm:prSet/>
      <dgm:spPr/>
      <dgm:t>
        <a:bodyPr/>
        <a:lstStyle/>
        <a:p>
          <a:endParaRPr lang="en-US"/>
        </a:p>
      </dgm:t>
    </dgm:pt>
    <dgm:pt modelId="{E63825AB-8955-4E3C-A885-747EA4D3A4B5}">
      <dgm:prSet phldr="0"/>
      <dgm:spPr/>
      <dgm:t>
        <a:bodyPr/>
        <a:lstStyle/>
        <a:p>
          <a:r>
            <a:rPr lang="en-US">
              <a:latin typeface="Corbel" panose="020B0503020204020204"/>
            </a:rPr>
            <a:t>Modifers</a:t>
          </a:r>
        </a:p>
      </dgm:t>
    </dgm:pt>
    <dgm:pt modelId="{E82BDDC0-BB27-414A-AC8E-EC341EE23C91}" type="parTrans" cxnId="{D9AEB3DB-1874-4BC8-AF68-6A3C1A2683D2}">
      <dgm:prSet/>
      <dgm:spPr/>
      <dgm:t>
        <a:bodyPr/>
        <a:lstStyle/>
        <a:p>
          <a:endParaRPr lang="en-US"/>
        </a:p>
      </dgm:t>
    </dgm:pt>
    <dgm:pt modelId="{2ABB64A9-CD5D-4A11-B813-D64B7339F7F1}" type="sibTrans" cxnId="{D9AEB3DB-1874-4BC8-AF68-6A3C1A2683D2}">
      <dgm:prSet/>
      <dgm:spPr/>
      <dgm:t>
        <a:bodyPr/>
        <a:lstStyle/>
        <a:p>
          <a:endParaRPr lang="en-US"/>
        </a:p>
      </dgm:t>
    </dgm:pt>
    <dgm:pt modelId="{7F233FEA-672C-47D3-B4E9-BD7FCAB83790}">
      <dgm:prSet phldr="0"/>
      <dgm:spPr/>
      <dgm:t>
        <a:bodyPr/>
        <a:lstStyle/>
        <a:p>
          <a:r>
            <a:rPr lang="en-US">
              <a:latin typeface="Corbel" panose="020B0503020204020204"/>
            </a:rPr>
            <a:t>Licensure</a:t>
          </a:r>
        </a:p>
      </dgm:t>
    </dgm:pt>
    <dgm:pt modelId="{9A8A24E2-D38E-460D-A854-940AB8C36826}" type="parTrans" cxnId="{C5DD9181-C33A-4CB0-A977-0435CDADE19F}">
      <dgm:prSet/>
      <dgm:spPr/>
      <dgm:t>
        <a:bodyPr/>
        <a:lstStyle/>
        <a:p>
          <a:endParaRPr lang="en-US"/>
        </a:p>
      </dgm:t>
    </dgm:pt>
    <dgm:pt modelId="{5090B8A2-A454-4DB7-9636-9630F1C62A44}" type="sibTrans" cxnId="{C5DD9181-C33A-4CB0-A977-0435CDADE19F}">
      <dgm:prSet/>
      <dgm:spPr/>
      <dgm:t>
        <a:bodyPr/>
        <a:lstStyle/>
        <a:p>
          <a:endParaRPr lang="en-US"/>
        </a:p>
      </dgm:t>
    </dgm:pt>
    <dgm:pt modelId="{DC43F1FF-43F1-4A5B-AA84-187AA6FC06EC}">
      <dgm:prSet phldr="0"/>
      <dgm:spPr/>
      <dgm:t>
        <a:bodyPr/>
        <a:lstStyle/>
        <a:p>
          <a:pPr rtl="0"/>
          <a:r>
            <a:rPr lang="en-US">
              <a:latin typeface="Corbel" panose="020B0503020204020204"/>
            </a:rPr>
            <a:t>Method of service Delivery</a:t>
          </a:r>
        </a:p>
      </dgm:t>
    </dgm:pt>
    <dgm:pt modelId="{5EBB174D-EEC2-4B54-94E1-9FCCE730935A}" type="parTrans" cxnId="{CA84FD14-671A-4305-BAB9-B14F1819A28B}">
      <dgm:prSet/>
      <dgm:spPr/>
      <dgm:t>
        <a:bodyPr/>
        <a:lstStyle/>
        <a:p>
          <a:endParaRPr lang="en-US"/>
        </a:p>
      </dgm:t>
    </dgm:pt>
    <dgm:pt modelId="{303B3DBB-3E34-4E2F-8D80-B89DDC8AB232}" type="sibTrans" cxnId="{CA84FD14-671A-4305-BAB9-B14F1819A28B}">
      <dgm:prSet/>
      <dgm:spPr/>
      <dgm:t>
        <a:bodyPr/>
        <a:lstStyle/>
        <a:p>
          <a:endParaRPr lang="en-US"/>
        </a:p>
      </dgm:t>
    </dgm:pt>
    <dgm:pt modelId="{9C06B535-E0E1-42E4-ABDF-12FBD62554C8}" type="pres">
      <dgm:prSet presAssocID="{2A4D4BCC-22AE-4C39-8E68-DF28392B1ABA}" presName="hierChild1" presStyleCnt="0">
        <dgm:presLayoutVars>
          <dgm:chPref val="1"/>
          <dgm:dir/>
          <dgm:animOne val="branch"/>
          <dgm:animLvl val="lvl"/>
          <dgm:resizeHandles/>
        </dgm:presLayoutVars>
      </dgm:prSet>
      <dgm:spPr/>
    </dgm:pt>
    <dgm:pt modelId="{6C843595-DBEF-4C2C-8E82-0714AB3A015E}" type="pres">
      <dgm:prSet presAssocID="{A60168B1-EA6A-4428-B1A8-A4E83FB58D3D}" presName="hierRoot1" presStyleCnt="0"/>
      <dgm:spPr/>
    </dgm:pt>
    <dgm:pt modelId="{B4273487-34CE-436E-9107-1EAD3D7B98AC}" type="pres">
      <dgm:prSet presAssocID="{A60168B1-EA6A-4428-B1A8-A4E83FB58D3D}" presName="composite" presStyleCnt="0"/>
      <dgm:spPr/>
    </dgm:pt>
    <dgm:pt modelId="{7FD6B36B-720A-4329-BB98-900C4BE07392}" type="pres">
      <dgm:prSet presAssocID="{A60168B1-EA6A-4428-B1A8-A4E83FB58D3D}" presName="background" presStyleLbl="node0" presStyleIdx="0" presStyleCnt="3"/>
      <dgm:spPr/>
    </dgm:pt>
    <dgm:pt modelId="{0AF9569A-610A-4721-831E-85FA157D6A74}" type="pres">
      <dgm:prSet presAssocID="{A60168B1-EA6A-4428-B1A8-A4E83FB58D3D}" presName="text" presStyleLbl="fgAcc0" presStyleIdx="0" presStyleCnt="3">
        <dgm:presLayoutVars>
          <dgm:chPref val="3"/>
        </dgm:presLayoutVars>
      </dgm:prSet>
      <dgm:spPr/>
    </dgm:pt>
    <dgm:pt modelId="{78F0AAC7-FDAF-4273-9C77-8AB31367BF14}" type="pres">
      <dgm:prSet presAssocID="{A60168B1-EA6A-4428-B1A8-A4E83FB58D3D}" presName="hierChild2" presStyleCnt="0"/>
      <dgm:spPr/>
    </dgm:pt>
    <dgm:pt modelId="{7386D4F2-29C4-4E67-A932-71AF20F24430}" type="pres">
      <dgm:prSet presAssocID="{95F8DF93-A7BD-4FCF-8A48-588CCF3EB89C}" presName="hierRoot1" presStyleCnt="0"/>
      <dgm:spPr/>
    </dgm:pt>
    <dgm:pt modelId="{B3328D32-5E07-4403-B3D4-DFE52439DBBC}" type="pres">
      <dgm:prSet presAssocID="{95F8DF93-A7BD-4FCF-8A48-588CCF3EB89C}" presName="composite" presStyleCnt="0"/>
      <dgm:spPr/>
    </dgm:pt>
    <dgm:pt modelId="{3EAF97BB-44C5-4B5B-A0B8-47F9F8D61DC3}" type="pres">
      <dgm:prSet presAssocID="{95F8DF93-A7BD-4FCF-8A48-588CCF3EB89C}" presName="background" presStyleLbl="node0" presStyleIdx="1" presStyleCnt="3"/>
      <dgm:spPr/>
    </dgm:pt>
    <dgm:pt modelId="{FDCDEB8E-A633-4BD4-A8E9-0BDCD656A184}" type="pres">
      <dgm:prSet presAssocID="{95F8DF93-A7BD-4FCF-8A48-588CCF3EB89C}" presName="text" presStyleLbl="fgAcc0" presStyleIdx="1" presStyleCnt="3">
        <dgm:presLayoutVars>
          <dgm:chPref val="3"/>
        </dgm:presLayoutVars>
      </dgm:prSet>
      <dgm:spPr/>
    </dgm:pt>
    <dgm:pt modelId="{2668B7BC-98C4-41EE-AAB1-241DCD4ECF06}" type="pres">
      <dgm:prSet presAssocID="{95F8DF93-A7BD-4FCF-8A48-588CCF3EB89C}" presName="hierChild2" presStyleCnt="0"/>
      <dgm:spPr/>
    </dgm:pt>
    <dgm:pt modelId="{9F6E52C5-A853-4C48-B29D-E9AA714E4FA2}" type="pres">
      <dgm:prSet presAssocID="{3220EC47-9F93-4832-A17B-C4647D138860}" presName="Name10" presStyleLbl="parChTrans1D2" presStyleIdx="0" presStyleCnt="4"/>
      <dgm:spPr/>
    </dgm:pt>
    <dgm:pt modelId="{6BD58ED5-045A-41F3-ACD4-BF7A3ECB0448}" type="pres">
      <dgm:prSet presAssocID="{2CCEB512-2B35-4C23-A8AF-AE85808811D9}" presName="hierRoot2" presStyleCnt="0"/>
      <dgm:spPr/>
    </dgm:pt>
    <dgm:pt modelId="{2616097B-D11B-47F8-AFEC-CAB06DCDE7DA}" type="pres">
      <dgm:prSet presAssocID="{2CCEB512-2B35-4C23-A8AF-AE85808811D9}" presName="composite2" presStyleCnt="0"/>
      <dgm:spPr/>
    </dgm:pt>
    <dgm:pt modelId="{548A566C-EDCE-4AC5-A8AF-52F3429F5C7F}" type="pres">
      <dgm:prSet presAssocID="{2CCEB512-2B35-4C23-A8AF-AE85808811D9}" presName="background2" presStyleLbl="node2" presStyleIdx="0" presStyleCnt="4"/>
      <dgm:spPr/>
    </dgm:pt>
    <dgm:pt modelId="{5FFEC560-5B61-4426-937C-E2ED020CB5E1}" type="pres">
      <dgm:prSet presAssocID="{2CCEB512-2B35-4C23-A8AF-AE85808811D9}" presName="text2" presStyleLbl="fgAcc2" presStyleIdx="0" presStyleCnt="4">
        <dgm:presLayoutVars>
          <dgm:chPref val="3"/>
        </dgm:presLayoutVars>
      </dgm:prSet>
      <dgm:spPr/>
    </dgm:pt>
    <dgm:pt modelId="{48BA7B9F-43ED-4652-9CE7-B0FB8E1B39EA}" type="pres">
      <dgm:prSet presAssocID="{2CCEB512-2B35-4C23-A8AF-AE85808811D9}" presName="hierChild3" presStyleCnt="0"/>
      <dgm:spPr/>
    </dgm:pt>
    <dgm:pt modelId="{167C045B-6843-4DBA-A2C0-FD9DD5B87390}" type="pres">
      <dgm:prSet presAssocID="{045A032C-47B1-4622-8278-9DFD68EF50A7}" presName="Name10" presStyleLbl="parChTrans1D2" presStyleIdx="1" presStyleCnt="4"/>
      <dgm:spPr/>
    </dgm:pt>
    <dgm:pt modelId="{9E906AD8-1D63-4C97-B302-9796C88430BC}" type="pres">
      <dgm:prSet presAssocID="{5DAC14FD-1B1C-459C-84AD-8A21AE3429ED}" presName="hierRoot2" presStyleCnt="0"/>
      <dgm:spPr/>
    </dgm:pt>
    <dgm:pt modelId="{30934FE6-8A95-4DA2-B5F5-38F9D88C7A6D}" type="pres">
      <dgm:prSet presAssocID="{5DAC14FD-1B1C-459C-84AD-8A21AE3429ED}" presName="composite2" presStyleCnt="0"/>
      <dgm:spPr/>
    </dgm:pt>
    <dgm:pt modelId="{D0931B18-3DE8-4324-9C92-E7855FBE91AD}" type="pres">
      <dgm:prSet presAssocID="{5DAC14FD-1B1C-459C-84AD-8A21AE3429ED}" presName="background2" presStyleLbl="node2" presStyleIdx="1" presStyleCnt="4"/>
      <dgm:spPr/>
    </dgm:pt>
    <dgm:pt modelId="{AD55B157-50FA-41AF-B561-AE806B33F073}" type="pres">
      <dgm:prSet presAssocID="{5DAC14FD-1B1C-459C-84AD-8A21AE3429ED}" presName="text2" presStyleLbl="fgAcc2" presStyleIdx="1" presStyleCnt="4">
        <dgm:presLayoutVars>
          <dgm:chPref val="3"/>
        </dgm:presLayoutVars>
      </dgm:prSet>
      <dgm:spPr/>
    </dgm:pt>
    <dgm:pt modelId="{7E89917D-22C3-4E78-AF5F-B03052EFC36D}" type="pres">
      <dgm:prSet presAssocID="{5DAC14FD-1B1C-459C-84AD-8A21AE3429ED}" presName="hierChild3" presStyleCnt="0"/>
      <dgm:spPr/>
    </dgm:pt>
    <dgm:pt modelId="{4E629483-139F-4E03-921C-970BD6891C9B}" type="pres">
      <dgm:prSet presAssocID="{EF149A30-F660-4C60-AA99-C5F81BD655B7}" presName="Name17" presStyleLbl="parChTrans1D3" presStyleIdx="0" presStyleCnt="6"/>
      <dgm:spPr/>
    </dgm:pt>
    <dgm:pt modelId="{F283AB70-934E-4FA0-81C9-76D4B0EB4661}" type="pres">
      <dgm:prSet presAssocID="{89E531CC-79D4-446F-A4DB-945013B969A7}" presName="hierRoot3" presStyleCnt="0"/>
      <dgm:spPr/>
    </dgm:pt>
    <dgm:pt modelId="{18F6581F-5625-4DEB-BE8F-6A377E097F2A}" type="pres">
      <dgm:prSet presAssocID="{89E531CC-79D4-446F-A4DB-945013B969A7}" presName="composite3" presStyleCnt="0"/>
      <dgm:spPr/>
    </dgm:pt>
    <dgm:pt modelId="{C61CC9F8-B3BD-4433-A961-EB422CFB5DF1}" type="pres">
      <dgm:prSet presAssocID="{89E531CC-79D4-446F-A4DB-945013B969A7}" presName="background3" presStyleLbl="node3" presStyleIdx="0" presStyleCnt="6"/>
      <dgm:spPr/>
    </dgm:pt>
    <dgm:pt modelId="{365E1B8A-F148-479E-82A2-EE40D036A027}" type="pres">
      <dgm:prSet presAssocID="{89E531CC-79D4-446F-A4DB-945013B969A7}" presName="text3" presStyleLbl="fgAcc3" presStyleIdx="0" presStyleCnt="6">
        <dgm:presLayoutVars>
          <dgm:chPref val="3"/>
        </dgm:presLayoutVars>
      </dgm:prSet>
      <dgm:spPr/>
    </dgm:pt>
    <dgm:pt modelId="{3D780B5D-AC4C-4F25-9B55-1A7803EB1086}" type="pres">
      <dgm:prSet presAssocID="{89E531CC-79D4-446F-A4DB-945013B969A7}" presName="hierChild4" presStyleCnt="0"/>
      <dgm:spPr/>
    </dgm:pt>
    <dgm:pt modelId="{624E9A22-BA29-422B-A5C6-10E2181E8D6D}" type="pres">
      <dgm:prSet presAssocID="{B3AF7EC0-7157-4CA8-A0F9-2ADD6AD04F33}" presName="Name17" presStyleLbl="parChTrans1D3" presStyleIdx="1" presStyleCnt="6"/>
      <dgm:spPr/>
    </dgm:pt>
    <dgm:pt modelId="{06F4C872-BE11-4074-AAEF-17DA6792E68B}" type="pres">
      <dgm:prSet presAssocID="{6199BC72-1CC9-4E98-812E-1A3EC3DBEEF3}" presName="hierRoot3" presStyleCnt="0"/>
      <dgm:spPr/>
    </dgm:pt>
    <dgm:pt modelId="{01D95692-6DD5-4CB9-A632-A3098A222B80}" type="pres">
      <dgm:prSet presAssocID="{6199BC72-1CC9-4E98-812E-1A3EC3DBEEF3}" presName="composite3" presStyleCnt="0"/>
      <dgm:spPr/>
    </dgm:pt>
    <dgm:pt modelId="{80869E43-CFAB-4F0C-B095-2A4E22557356}" type="pres">
      <dgm:prSet presAssocID="{6199BC72-1CC9-4E98-812E-1A3EC3DBEEF3}" presName="background3" presStyleLbl="node3" presStyleIdx="1" presStyleCnt="6"/>
      <dgm:spPr/>
    </dgm:pt>
    <dgm:pt modelId="{28183CCA-3A50-4121-B646-B566F0B7510D}" type="pres">
      <dgm:prSet presAssocID="{6199BC72-1CC9-4E98-812E-1A3EC3DBEEF3}" presName="text3" presStyleLbl="fgAcc3" presStyleIdx="1" presStyleCnt="6">
        <dgm:presLayoutVars>
          <dgm:chPref val="3"/>
        </dgm:presLayoutVars>
      </dgm:prSet>
      <dgm:spPr/>
    </dgm:pt>
    <dgm:pt modelId="{8788F676-4435-41E8-87F7-66B1F2ADE6B1}" type="pres">
      <dgm:prSet presAssocID="{6199BC72-1CC9-4E98-812E-1A3EC3DBEEF3}" presName="hierChild4" presStyleCnt="0"/>
      <dgm:spPr/>
    </dgm:pt>
    <dgm:pt modelId="{4FF9B040-85D8-4D76-8165-26FD57296F43}" type="pres">
      <dgm:prSet presAssocID="{45D5B753-152E-49A4-B748-6466EC522AAC}" presName="Name17" presStyleLbl="parChTrans1D3" presStyleIdx="2" presStyleCnt="6"/>
      <dgm:spPr/>
    </dgm:pt>
    <dgm:pt modelId="{DD035B54-8481-4F77-A861-D2F6743AC69A}" type="pres">
      <dgm:prSet presAssocID="{208B17B7-9171-4A57-88FC-76146C73A47A}" presName="hierRoot3" presStyleCnt="0"/>
      <dgm:spPr/>
    </dgm:pt>
    <dgm:pt modelId="{5D558303-44AC-4B5F-99C0-8E00FE410DF5}" type="pres">
      <dgm:prSet presAssocID="{208B17B7-9171-4A57-88FC-76146C73A47A}" presName="composite3" presStyleCnt="0"/>
      <dgm:spPr/>
    </dgm:pt>
    <dgm:pt modelId="{376970CA-8BD1-4824-B864-8F129B74EEEC}" type="pres">
      <dgm:prSet presAssocID="{208B17B7-9171-4A57-88FC-76146C73A47A}" presName="background3" presStyleLbl="node3" presStyleIdx="2" presStyleCnt="6"/>
      <dgm:spPr/>
    </dgm:pt>
    <dgm:pt modelId="{D1B5B229-37D4-4F14-8AB4-71ACC9A1A1DE}" type="pres">
      <dgm:prSet presAssocID="{208B17B7-9171-4A57-88FC-76146C73A47A}" presName="text3" presStyleLbl="fgAcc3" presStyleIdx="2" presStyleCnt="6">
        <dgm:presLayoutVars>
          <dgm:chPref val="3"/>
        </dgm:presLayoutVars>
      </dgm:prSet>
      <dgm:spPr/>
    </dgm:pt>
    <dgm:pt modelId="{E435ED14-6E0A-445D-95F3-AD8DC39542CB}" type="pres">
      <dgm:prSet presAssocID="{208B17B7-9171-4A57-88FC-76146C73A47A}" presName="hierChild4" presStyleCnt="0"/>
      <dgm:spPr/>
    </dgm:pt>
    <dgm:pt modelId="{5F16B2E0-574C-411F-A20C-2581A6D009A1}" type="pres">
      <dgm:prSet presAssocID="{D14DEB0D-28F7-455D-B96A-5A940117C839}" presName="Name17" presStyleLbl="parChTrans1D3" presStyleIdx="3" presStyleCnt="6"/>
      <dgm:spPr/>
    </dgm:pt>
    <dgm:pt modelId="{9DA2A3F5-3181-42BB-A3B9-34267DF34CD4}" type="pres">
      <dgm:prSet presAssocID="{2471B4E9-1C6A-4F9E-8A1C-0F4ACEB6B50C}" presName="hierRoot3" presStyleCnt="0"/>
      <dgm:spPr/>
    </dgm:pt>
    <dgm:pt modelId="{616E7824-4A51-49F2-A0DA-3E2080761B51}" type="pres">
      <dgm:prSet presAssocID="{2471B4E9-1C6A-4F9E-8A1C-0F4ACEB6B50C}" presName="composite3" presStyleCnt="0"/>
      <dgm:spPr/>
    </dgm:pt>
    <dgm:pt modelId="{AE2472ED-C04B-4789-9FEE-24A75DD3A7E2}" type="pres">
      <dgm:prSet presAssocID="{2471B4E9-1C6A-4F9E-8A1C-0F4ACEB6B50C}" presName="background3" presStyleLbl="node3" presStyleIdx="3" presStyleCnt="6"/>
      <dgm:spPr/>
    </dgm:pt>
    <dgm:pt modelId="{375D8D31-F273-4658-9626-40F77C540012}" type="pres">
      <dgm:prSet presAssocID="{2471B4E9-1C6A-4F9E-8A1C-0F4ACEB6B50C}" presName="text3" presStyleLbl="fgAcc3" presStyleIdx="3" presStyleCnt="6">
        <dgm:presLayoutVars>
          <dgm:chPref val="3"/>
        </dgm:presLayoutVars>
      </dgm:prSet>
      <dgm:spPr/>
    </dgm:pt>
    <dgm:pt modelId="{3D0F0662-CE00-45D3-8603-84FC02AABE55}" type="pres">
      <dgm:prSet presAssocID="{2471B4E9-1C6A-4F9E-8A1C-0F4ACEB6B50C}" presName="hierChild4" presStyleCnt="0"/>
      <dgm:spPr/>
    </dgm:pt>
    <dgm:pt modelId="{55B8AE26-ABDB-4FC0-BCE3-B70E1638056A}" type="pres">
      <dgm:prSet presAssocID="{AB0F6A3C-8FE2-4C83-BBDC-BD9B56FA2BDA}" presName="Name23" presStyleLbl="parChTrans1D4" presStyleIdx="0" presStyleCnt="3"/>
      <dgm:spPr/>
    </dgm:pt>
    <dgm:pt modelId="{0500D67F-4150-41F2-B014-BE2C0485BD71}" type="pres">
      <dgm:prSet presAssocID="{C2CE293B-1254-457E-98EE-00E3EB9D604D}" presName="hierRoot4" presStyleCnt="0"/>
      <dgm:spPr/>
    </dgm:pt>
    <dgm:pt modelId="{BC048A24-4743-45D3-AB5C-C57915F23A41}" type="pres">
      <dgm:prSet presAssocID="{C2CE293B-1254-457E-98EE-00E3EB9D604D}" presName="composite4" presStyleCnt="0"/>
      <dgm:spPr/>
    </dgm:pt>
    <dgm:pt modelId="{4B756B2F-0FD0-4F03-8AEA-5FE300AB2EF2}" type="pres">
      <dgm:prSet presAssocID="{C2CE293B-1254-457E-98EE-00E3EB9D604D}" presName="background4" presStyleLbl="node4" presStyleIdx="0" presStyleCnt="3"/>
      <dgm:spPr/>
    </dgm:pt>
    <dgm:pt modelId="{90B95CD3-3A37-4282-A626-22685B6CE894}" type="pres">
      <dgm:prSet presAssocID="{C2CE293B-1254-457E-98EE-00E3EB9D604D}" presName="text4" presStyleLbl="fgAcc4" presStyleIdx="0" presStyleCnt="3">
        <dgm:presLayoutVars>
          <dgm:chPref val="3"/>
        </dgm:presLayoutVars>
      </dgm:prSet>
      <dgm:spPr/>
    </dgm:pt>
    <dgm:pt modelId="{0E73919E-24C8-41DB-AEA3-27CA73CC850A}" type="pres">
      <dgm:prSet presAssocID="{C2CE293B-1254-457E-98EE-00E3EB9D604D}" presName="hierChild5" presStyleCnt="0"/>
      <dgm:spPr/>
    </dgm:pt>
    <dgm:pt modelId="{3980B7E2-1B49-4A6A-913C-ED4B4170D511}" type="pres">
      <dgm:prSet presAssocID="{2FF6B0C0-D289-4D61-932F-1E10F51510AB}" presName="Name23" presStyleLbl="parChTrans1D4" presStyleIdx="1" presStyleCnt="3"/>
      <dgm:spPr/>
    </dgm:pt>
    <dgm:pt modelId="{051F8B87-1994-4D9A-AAEF-5A9D1C8A91BE}" type="pres">
      <dgm:prSet presAssocID="{3ED42F48-A998-48CC-BBC2-4986885C1058}" presName="hierRoot4" presStyleCnt="0"/>
      <dgm:spPr/>
    </dgm:pt>
    <dgm:pt modelId="{3BAB2C29-1273-4584-9FC1-D37FE2C6B98B}" type="pres">
      <dgm:prSet presAssocID="{3ED42F48-A998-48CC-BBC2-4986885C1058}" presName="composite4" presStyleCnt="0"/>
      <dgm:spPr/>
    </dgm:pt>
    <dgm:pt modelId="{C669C83E-448D-45F3-98C6-E6BEBF6460AA}" type="pres">
      <dgm:prSet presAssocID="{3ED42F48-A998-48CC-BBC2-4986885C1058}" presName="background4" presStyleLbl="node4" presStyleIdx="1" presStyleCnt="3"/>
      <dgm:spPr/>
    </dgm:pt>
    <dgm:pt modelId="{8689472C-8382-41C1-B62C-25361FDFF94B}" type="pres">
      <dgm:prSet presAssocID="{3ED42F48-A998-48CC-BBC2-4986885C1058}" presName="text4" presStyleLbl="fgAcc4" presStyleIdx="1" presStyleCnt="3">
        <dgm:presLayoutVars>
          <dgm:chPref val="3"/>
        </dgm:presLayoutVars>
      </dgm:prSet>
      <dgm:spPr/>
    </dgm:pt>
    <dgm:pt modelId="{48E78D16-BEDE-43E2-BF18-8D5B31A77B80}" type="pres">
      <dgm:prSet presAssocID="{3ED42F48-A998-48CC-BBC2-4986885C1058}" presName="hierChild5" presStyleCnt="0"/>
      <dgm:spPr/>
    </dgm:pt>
    <dgm:pt modelId="{2C921607-EBE4-486E-A738-B1CF9B640003}" type="pres">
      <dgm:prSet presAssocID="{08FE9C2D-C10D-49C0-9F85-E6EA50016B02}" presName="Name23" presStyleLbl="parChTrans1D4" presStyleIdx="2" presStyleCnt="3"/>
      <dgm:spPr/>
    </dgm:pt>
    <dgm:pt modelId="{9CE3F981-1002-4015-933B-86EBA088BF08}" type="pres">
      <dgm:prSet presAssocID="{3C09ED7D-7328-45F6-B74F-71463AA30042}" presName="hierRoot4" presStyleCnt="0"/>
      <dgm:spPr/>
    </dgm:pt>
    <dgm:pt modelId="{CA3798DE-FBBE-4D58-9836-B9725B6C30D6}" type="pres">
      <dgm:prSet presAssocID="{3C09ED7D-7328-45F6-B74F-71463AA30042}" presName="composite4" presStyleCnt="0"/>
      <dgm:spPr/>
    </dgm:pt>
    <dgm:pt modelId="{FCA1E0E8-F9DE-48EA-A73F-2CB2E8D1756B}" type="pres">
      <dgm:prSet presAssocID="{3C09ED7D-7328-45F6-B74F-71463AA30042}" presName="background4" presStyleLbl="node4" presStyleIdx="2" presStyleCnt="3"/>
      <dgm:spPr/>
    </dgm:pt>
    <dgm:pt modelId="{30E14713-0CF5-4C47-8458-E8F741202C26}" type="pres">
      <dgm:prSet presAssocID="{3C09ED7D-7328-45F6-B74F-71463AA30042}" presName="text4" presStyleLbl="fgAcc4" presStyleIdx="2" presStyleCnt="3">
        <dgm:presLayoutVars>
          <dgm:chPref val="3"/>
        </dgm:presLayoutVars>
      </dgm:prSet>
      <dgm:spPr/>
    </dgm:pt>
    <dgm:pt modelId="{F20C23C2-DE90-471D-96FF-0F0A20B28456}" type="pres">
      <dgm:prSet presAssocID="{3C09ED7D-7328-45F6-B74F-71463AA30042}" presName="hierChild5" presStyleCnt="0"/>
      <dgm:spPr/>
    </dgm:pt>
    <dgm:pt modelId="{E4F2CDA3-FB74-47C0-B1D2-E75676D2A4CD}" type="pres">
      <dgm:prSet presAssocID="{E82BDDC0-BB27-414A-AC8E-EC341EE23C91}" presName="Name10" presStyleLbl="parChTrans1D2" presStyleIdx="2" presStyleCnt="4"/>
      <dgm:spPr/>
    </dgm:pt>
    <dgm:pt modelId="{336100B5-6A76-4933-8B8E-D538F59C0C36}" type="pres">
      <dgm:prSet presAssocID="{E63825AB-8955-4E3C-A885-747EA4D3A4B5}" presName="hierRoot2" presStyleCnt="0"/>
      <dgm:spPr/>
    </dgm:pt>
    <dgm:pt modelId="{B92AED70-75BB-4A80-9307-EFDFCCF45614}" type="pres">
      <dgm:prSet presAssocID="{E63825AB-8955-4E3C-A885-747EA4D3A4B5}" presName="composite2" presStyleCnt="0"/>
      <dgm:spPr/>
    </dgm:pt>
    <dgm:pt modelId="{963CD6A7-B0D8-4387-84F4-2474CCD4BA09}" type="pres">
      <dgm:prSet presAssocID="{E63825AB-8955-4E3C-A885-747EA4D3A4B5}" presName="background2" presStyleLbl="node2" presStyleIdx="2" presStyleCnt="4"/>
      <dgm:spPr/>
    </dgm:pt>
    <dgm:pt modelId="{EB73E4F0-2521-4A7F-8C31-4079F321B9F4}" type="pres">
      <dgm:prSet presAssocID="{E63825AB-8955-4E3C-A885-747EA4D3A4B5}" presName="text2" presStyleLbl="fgAcc2" presStyleIdx="2" presStyleCnt="4">
        <dgm:presLayoutVars>
          <dgm:chPref val="3"/>
        </dgm:presLayoutVars>
      </dgm:prSet>
      <dgm:spPr/>
    </dgm:pt>
    <dgm:pt modelId="{54BAD2BF-C89B-4661-B7A3-D7840FAB9B9D}" type="pres">
      <dgm:prSet presAssocID="{E63825AB-8955-4E3C-A885-747EA4D3A4B5}" presName="hierChild3" presStyleCnt="0"/>
      <dgm:spPr/>
    </dgm:pt>
    <dgm:pt modelId="{F4ECA939-43C7-4232-92C3-7BB8318EAACD}" type="pres">
      <dgm:prSet presAssocID="{9A8A24E2-D38E-460D-A854-940AB8C36826}" presName="Name17" presStyleLbl="parChTrans1D3" presStyleIdx="4" presStyleCnt="6"/>
      <dgm:spPr/>
    </dgm:pt>
    <dgm:pt modelId="{DF40EE30-2D0D-48F9-9675-273B171F6C4E}" type="pres">
      <dgm:prSet presAssocID="{7F233FEA-672C-47D3-B4E9-BD7FCAB83790}" presName="hierRoot3" presStyleCnt="0"/>
      <dgm:spPr/>
    </dgm:pt>
    <dgm:pt modelId="{851B6B55-AEEE-47C9-B81C-E12F0C5E1425}" type="pres">
      <dgm:prSet presAssocID="{7F233FEA-672C-47D3-B4E9-BD7FCAB83790}" presName="composite3" presStyleCnt="0"/>
      <dgm:spPr/>
    </dgm:pt>
    <dgm:pt modelId="{EA2A30C1-E86B-44D5-A0FD-838F2D9F49BA}" type="pres">
      <dgm:prSet presAssocID="{7F233FEA-672C-47D3-B4E9-BD7FCAB83790}" presName="background3" presStyleLbl="node3" presStyleIdx="4" presStyleCnt="6"/>
      <dgm:spPr/>
    </dgm:pt>
    <dgm:pt modelId="{7CD73B6C-E0BE-4F92-8D45-E3B7D66C9E73}" type="pres">
      <dgm:prSet presAssocID="{7F233FEA-672C-47D3-B4E9-BD7FCAB83790}" presName="text3" presStyleLbl="fgAcc3" presStyleIdx="4" presStyleCnt="6">
        <dgm:presLayoutVars>
          <dgm:chPref val="3"/>
        </dgm:presLayoutVars>
      </dgm:prSet>
      <dgm:spPr/>
    </dgm:pt>
    <dgm:pt modelId="{27CF9A4E-F1AB-4332-9037-0BBEDB1CC9E7}" type="pres">
      <dgm:prSet presAssocID="{7F233FEA-672C-47D3-B4E9-BD7FCAB83790}" presName="hierChild4" presStyleCnt="0"/>
      <dgm:spPr/>
    </dgm:pt>
    <dgm:pt modelId="{C2EF4755-F347-4D9E-8013-D441782D3DF6}" type="pres">
      <dgm:prSet presAssocID="{5EBB174D-EEC2-4B54-94E1-9FCCE730935A}" presName="Name17" presStyleLbl="parChTrans1D3" presStyleIdx="5" presStyleCnt="6"/>
      <dgm:spPr/>
    </dgm:pt>
    <dgm:pt modelId="{1FCBDE97-5401-4C4F-948B-714293CB568C}" type="pres">
      <dgm:prSet presAssocID="{DC43F1FF-43F1-4A5B-AA84-187AA6FC06EC}" presName="hierRoot3" presStyleCnt="0"/>
      <dgm:spPr/>
    </dgm:pt>
    <dgm:pt modelId="{08556D77-E7BD-4940-8E5A-5CFFB75344E1}" type="pres">
      <dgm:prSet presAssocID="{DC43F1FF-43F1-4A5B-AA84-187AA6FC06EC}" presName="composite3" presStyleCnt="0"/>
      <dgm:spPr/>
    </dgm:pt>
    <dgm:pt modelId="{27A6B4DE-8091-4D0E-A397-C8AB418CEC4C}" type="pres">
      <dgm:prSet presAssocID="{DC43F1FF-43F1-4A5B-AA84-187AA6FC06EC}" presName="background3" presStyleLbl="node3" presStyleIdx="5" presStyleCnt="6"/>
      <dgm:spPr/>
    </dgm:pt>
    <dgm:pt modelId="{4C7E707F-B27D-4D9E-B37F-28AA14409452}" type="pres">
      <dgm:prSet presAssocID="{DC43F1FF-43F1-4A5B-AA84-187AA6FC06EC}" presName="text3" presStyleLbl="fgAcc3" presStyleIdx="5" presStyleCnt="6">
        <dgm:presLayoutVars>
          <dgm:chPref val="3"/>
        </dgm:presLayoutVars>
      </dgm:prSet>
      <dgm:spPr/>
    </dgm:pt>
    <dgm:pt modelId="{152533F9-2F6E-4001-BE1C-21543D750FC7}" type="pres">
      <dgm:prSet presAssocID="{DC43F1FF-43F1-4A5B-AA84-187AA6FC06EC}" presName="hierChild4" presStyleCnt="0"/>
      <dgm:spPr/>
    </dgm:pt>
    <dgm:pt modelId="{BE39F3FC-25B3-4B40-8647-E8E766F622F8}" type="pres">
      <dgm:prSet presAssocID="{F57CA525-329B-4EE5-9E61-D8BB9DBB1B95}" presName="hierRoot1" presStyleCnt="0"/>
      <dgm:spPr/>
    </dgm:pt>
    <dgm:pt modelId="{E5C29598-09FE-4977-8535-2E49F3B780AC}" type="pres">
      <dgm:prSet presAssocID="{F57CA525-329B-4EE5-9E61-D8BB9DBB1B95}" presName="composite" presStyleCnt="0"/>
      <dgm:spPr/>
    </dgm:pt>
    <dgm:pt modelId="{758958CD-44B4-4C68-BAF2-CAF6F17ACA67}" type="pres">
      <dgm:prSet presAssocID="{F57CA525-329B-4EE5-9E61-D8BB9DBB1B95}" presName="background" presStyleLbl="node0" presStyleIdx="2" presStyleCnt="3"/>
      <dgm:spPr/>
    </dgm:pt>
    <dgm:pt modelId="{299BACD5-4967-478E-8A54-80D9A78674F9}" type="pres">
      <dgm:prSet presAssocID="{F57CA525-329B-4EE5-9E61-D8BB9DBB1B95}" presName="text" presStyleLbl="fgAcc0" presStyleIdx="2" presStyleCnt="3">
        <dgm:presLayoutVars>
          <dgm:chPref val="3"/>
        </dgm:presLayoutVars>
      </dgm:prSet>
      <dgm:spPr/>
    </dgm:pt>
    <dgm:pt modelId="{F0B8CE58-F4BD-4D6D-B242-D10E6F93F431}" type="pres">
      <dgm:prSet presAssocID="{F57CA525-329B-4EE5-9E61-D8BB9DBB1B95}" presName="hierChild2" presStyleCnt="0"/>
      <dgm:spPr/>
    </dgm:pt>
    <dgm:pt modelId="{5C15B0F7-B68D-4968-96E9-DE95EEFB6D75}" type="pres">
      <dgm:prSet presAssocID="{0F5C2D47-3617-4464-94CB-603AA7518F15}" presName="Name10" presStyleLbl="parChTrans1D2" presStyleIdx="3" presStyleCnt="4"/>
      <dgm:spPr/>
    </dgm:pt>
    <dgm:pt modelId="{3BA35005-CB20-4FE9-86E8-0983154AB927}" type="pres">
      <dgm:prSet presAssocID="{BDBA0788-3EAB-4655-A8FF-24CBA9ED6EC4}" presName="hierRoot2" presStyleCnt="0"/>
      <dgm:spPr/>
    </dgm:pt>
    <dgm:pt modelId="{D30DF058-12DC-49F8-8373-F093DC451026}" type="pres">
      <dgm:prSet presAssocID="{BDBA0788-3EAB-4655-A8FF-24CBA9ED6EC4}" presName="composite2" presStyleCnt="0"/>
      <dgm:spPr/>
    </dgm:pt>
    <dgm:pt modelId="{9B51BA25-E90F-4E86-98A4-0FEF580FEC76}" type="pres">
      <dgm:prSet presAssocID="{BDBA0788-3EAB-4655-A8FF-24CBA9ED6EC4}" presName="background2" presStyleLbl="node2" presStyleIdx="3" presStyleCnt="4"/>
      <dgm:spPr/>
    </dgm:pt>
    <dgm:pt modelId="{94C7CED8-272F-49ED-B0B6-16E26461CEB0}" type="pres">
      <dgm:prSet presAssocID="{BDBA0788-3EAB-4655-A8FF-24CBA9ED6EC4}" presName="text2" presStyleLbl="fgAcc2" presStyleIdx="3" presStyleCnt="4">
        <dgm:presLayoutVars>
          <dgm:chPref val="3"/>
        </dgm:presLayoutVars>
      </dgm:prSet>
      <dgm:spPr/>
    </dgm:pt>
    <dgm:pt modelId="{65641E1D-2ADC-4265-A0F6-5C37F5E897C1}" type="pres">
      <dgm:prSet presAssocID="{BDBA0788-3EAB-4655-A8FF-24CBA9ED6EC4}" presName="hierChild3" presStyleCnt="0"/>
      <dgm:spPr/>
    </dgm:pt>
  </dgm:ptLst>
  <dgm:cxnLst>
    <dgm:cxn modelId="{B4B44B11-CC2D-48E0-9172-B974C2888643}" type="presOf" srcId="{045A032C-47B1-4622-8278-9DFD68EF50A7}" destId="{167C045B-6843-4DBA-A2C0-FD9DD5B87390}" srcOrd="0" destOrd="0" presId="urn:microsoft.com/office/officeart/2005/8/layout/hierarchy1"/>
    <dgm:cxn modelId="{CA84FD14-671A-4305-BAB9-B14F1819A28B}" srcId="{E63825AB-8955-4E3C-A885-747EA4D3A4B5}" destId="{DC43F1FF-43F1-4A5B-AA84-187AA6FC06EC}" srcOrd="1" destOrd="0" parTransId="{5EBB174D-EEC2-4B54-94E1-9FCCE730935A}" sibTransId="{303B3DBB-3E34-4E2F-8D80-B89DDC8AB232}"/>
    <dgm:cxn modelId="{C55B1E16-0953-417A-B4C3-4F31E9C53A25}" srcId="{2471B4E9-1C6A-4F9E-8A1C-0F4ACEB6B50C}" destId="{C2CE293B-1254-457E-98EE-00E3EB9D604D}" srcOrd="0" destOrd="0" parTransId="{AB0F6A3C-8FE2-4C83-BBDC-BD9B56FA2BDA}" sibTransId="{6E6812F5-3513-461B-AF4C-7EDC06176C64}"/>
    <dgm:cxn modelId="{0F743620-6220-4221-8834-9550B6227429}" srcId="{2A4D4BCC-22AE-4C39-8E68-DF28392B1ABA}" destId="{F57CA525-329B-4EE5-9E61-D8BB9DBB1B95}" srcOrd="2" destOrd="0" parTransId="{684226C7-F44B-4D25-8D0F-181CBAD71252}" sibTransId="{BEF7C10E-66B3-4E95-8902-6F1891518F5F}"/>
    <dgm:cxn modelId="{6C753822-1FD9-4AA6-8E27-70D246FB34DA}" type="presOf" srcId="{3ED42F48-A998-48CC-BBC2-4986885C1058}" destId="{8689472C-8382-41C1-B62C-25361FDFF94B}" srcOrd="0" destOrd="0" presId="urn:microsoft.com/office/officeart/2005/8/layout/hierarchy1"/>
    <dgm:cxn modelId="{78D18F29-00B6-4367-8C3A-4298223A1B2C}" type="presOf" srcId="{6199BC72-1CC9-4E98-812E-1A3EC3DBEEF3}" destId="{28183CCA-3A50-4121-B646-B566F0B7510D}" srcOrd="0" destOrd="0" presId="urn:microsoft.com/office/officeart/2005/8/layout/hierarchy1"/>
    <dgm:cxn modelId="{5052A136-E91C-47CE-BF3E-B54F3E25A586}" type="presOf" srcId="{0F5C2D47-3617-4464-94CB-603AA7518F15}" destId="{5C15B0F7-B68D-4968-96E9-DE95EEFB6D75}" srcOrd="0" destOrd="0" presId="urn:microsoft.com/office/officeart/2005/8/layout/hierarchy1"/>
    <dgm:cxn modelId="{21474740-89BD-4A30-B361-2AC2CA0FE988}" type="presOf" srcId="{208B17B7-9171-4A57-88FC-76146C73A47A}" destId="{D1B5B229-37D4-4F14-8AB4-71ACC9A1A1DE}" srcOrd="0" destOrd="0" presId="urn:microsoft.com/office/officeart/2005/8/layout/hierarchy1"/>
    <dgm:cxn modelId="{520C1B61-E22E-4AEC-B192-E8488B586053}" type="presOf" srcId="{2FF6B0C0-D289-4D61-932F-1E10F51510AB}" destId="{3980B7E2-1B49-4A6A-913C-ED4B4170D511}" srcOrd="0" destOrd="0" presId="urn:microsoft.com/office/officeart/2005/8/layout/hierarchy1"/>
    <dgm:cxn modelId="{6C6C3663-3540-48D0-942F-774B33253833}" type="presOf" srcId="{45D5B753-152E-49A4-B748-6466EC522AAC}" destId="{4FF9B040-85D8-4D76-8165-26FD57296F43}" srcOrd="0" destOrd="0" presId="urn:microsoft.com/office/officeart/2005/8/layout/hierarchy1"/>
    <dgm:cxn modelId="{71464264-9CF5-4982-8A07-E0E75B0E46EA}" type="presOf" srcId="{E82BDDC0-BB27-414A-AC8E-EC341EE23C91}" destId="{E4F2CDA3-FB74-47C0-B1D2-E75676D2A4CD}" srcOrd="0" destOrd="0" presId="urn:microsoft.com/office/officeart/2005/8/layout/hierarchy1"/>
    <dgm:cxn modelId="{2359334B-CDCB-4A75-8ADF-72FDEBDEA906}" type="presOf" srcId="{5EBB174D-EEC2-4B54-94E1-9FCCE730935A}" destId="{C2EF4755-F347-4D9E-8013-D441782D3DF6}" srcOrd="0" destOrd="0" presId="urn:microsoft.com/office/officeart/2005/8/layout/hierarchy1"/>
    <dgm:cxn modelId="{6AF0A94B-CBE6-4AC4-93BE-F601BD821CA0}" srcId="{2A4D4BCC-22AE-4C39-8E68-DF28392B1ABA}" destId="{A60168B1-EA6A-4428-B1A8-A4E83FB58D3D}" srcOrd="0" destOrd="0" parTransId="{CBF56C6C-E070-4FF4-B500-923BC8525835}" sibTransId="{16ED5B15-F55D-48F8-8CF8-0227720D21BD}"/>
    <dgm:cxn modelId="{6FE1A46D-9E71-4554-8706-03BCCF9BC1AA}" type="presOf" srcId="{F57CA525-329B-4EE5-9E61-D8BB9DBB1B95}" destId="{299BACD5-4967-478E-8A54-80D9A78674F9}" srcOrd="0" destOrd="0" presId="urn:microsoft.com/office/officeart/2005/8/layout/hierarchy1"/>
    <dgm:cxn modelId="{2C38464F-9B5C-4C3E-AF21-2F20A72E1FA2}" srcId="{2471B4E9-1C6A-4F9E-8A1C-0F4ACEB6B50C}" destId="{3ED42F48-A998-48CC-BBC2-4986885C1058}" srcOrd="1" destOrd="0" parTransId="{2FF6B0C0-D289-4D61-932F-1E10F51510AB}" sibTransId="{CB58271F-D069-4DED-B7F5-9506E3791310}"/>
    <dgm:cxn modelId="{22697052-38F0-42E6-9A35-2DE37500C2E5}" type="presOf" srcId="{7F233FEA-672C-47D3-B4E9-BD7FCAB83790}" destId="{7CD73B6C-E0BE-4F92-8D45-E3B7D66C9E73}" srcOrd="0" destOrd="0" presId="urn:microsoft.com/office/officeart/2005/8/layout/hierarchy1"/>
    <dgm:cxn modelId="{2F56AE55-D577-4DC8-9978-6D5ED8CED136}" type="presOf" srcId="{E63825AB-8955-4E3C-A885-747EA4D3A4B5}" destId="{EB73E4F0-2521-4A7F-8C31-4079F321B9F4}" srcOrd="0" destOrd="0" presId="urn:microsoft.com/office/officeart/2005/8/layout/hierarchy1"/>
    <dgm:cxn modelId="{CFE9B677-FD3F-411B-9629-C72F45BDBFFD}" srcId="{2A4D4BCC-22AE-4C39-8E68-DF28392B1ABA}" destId="{95F8DF93-A7BD-4FCF-8A48-588CCF3EB89C}" srcOrd="1" destOrd="0" parTransId="{C9217A70-CF5D-471A-BA2E-B252E9E801F8}" sibTransId="{13BC96EF-AB7C-458E-93CC-87E9B7F191FC}"/>
    <dgm:cxn modelId="{1B00BF7C-0DAE-4971-885F-7D75A9E6DF2F}" type="presOf" srcId="{AB0F6A3C-8FE2-4C83-BBDC-BD9B56FA2BDA}" destId="{55B8AE26-ABDB-4FC0-BCE3-B70E1638056A}" srcOrd="0" destOrd="0" presId="urn:microsoft.com/office/officeart/2005/8/layout/hierarchy1"/>
    <dgm:cxn modelId="{C5DD9181-C33A-4CB0-A977-0435CDADE19F}" srcId="{E63825AB-8955-4E3C-A885-747EA4D3A4B5}" destId="{7F233FEA-672C-47D3-B4E9-BD7FCAB83790}" srcOrd="0" destOrd="0" parTransId="{9A8A24E2-D38E-460D-A854-940AB8C36826}" sibTransId="{5090B8A2-A454-4DB7-9636-9630F1C62A44}"/>
    <dgm:cxn modelId="{B272AA81-E8BC-497C-A4ED-9242C9F724EA}" srcId="{5DAC14FD-1B1C-459C-84AD-8A21AE3429ED}" destId="{2471B4E9-1C6A-4F9E-8A1C-0F4ACEB6B50C}" srcOrd="3" destOrd="0" parTransId="{D14DEB0D-28F7-455D-B96A-5A940117C839}" sibTransId="{D37EA0D0-7450-43CF-9FDD-D2238451057A}"/>
    <dgm:cxn modelId="{DBE67A86-52FA-4CDB-BE83-F38C7299B2DD}" type="presOf" srcId="{5DAC14FD-1B1C-459C-84AD-8A21AE3429ED}" destId="{AD55B157-50FA-41AF-B561-AE806B33F073}" srcOrd="0" destOrd="0" presId="urn:microsoft.com/office/officeart/2005/8/layout/hierarchy1"/>
    <dgm:cxn modelId="{127AC68B-90EF-493E-87F5-3B02A82B4EC8}" srcId="{5DAC14FD-1B1C-459C-84AD-8A21AE3429ED}" destId="{6199BC72-1CC9-4E98-812E-1A3EC3DBEEF3}" srcOrd="1" destOrd="0" parTransId="{B3AF7EC0-7157-4CA8-A0F9-2ADD6AD04F33}" sibTransId="{CC7D9C22-7EDC-440A-BD22-CD8D673D5387}"/>
    <dgm:cxn modelId="{4815409E-7794-473A-A7CE-D8B97D62BBE8}" type="presOf" srcId="{A60168B1-EA6A-4428-B1A8-A4E83FB58D3D}" destId="{0AF9569A-610A-4721-831E-85FA157D6A74}" srcOrd="0" destOrd="0" presId="urn:microsoft.com/office/officeart/2005/8/layout/hierarchy1"/>
    <dgm:cxn modelId="{69ABBCA6-E7C8-4B05-8D15-91528ED8A741}" type="presOf" srcId="{3C09ED7D-7328-45F6-B74F-71463AA30042}" destId="{30E14713-0CF5-4C47-8458-E8F741202C26}" srcOrd="0" destOrd="0" presId="urn:microsoft.com/office/officeart/2005/8/layout/hierarchy1"/>
    <dgm:cxn modelId="{53B81CA7-D9C3-4779-9AE0-6E19DBB75AF6}" srcId="{5DAC14FD-1B1C-459C-84AD-8A21AE3429ED}" destId="{208B17B7-9171-4A57-88FC-76146C73A47A}" srcOrd="2" destOrd="0" parTransId="{45D5B753-152E-49A4-B748-6466EC522AAC}" sibTransId="{3FF82B24-2C1C-4EA8-96A7-7CA15074F09C}"/>
    <dgm:cxn modelId="{FD35F0A8-C1E0-4BAD-BF2C-0905591406A6}" srcId="{95F8DF93-A7BD-4FCF-8A48-588CCF3EB89C}" destId="{5DAC14FD-1B1C-459C-84AD-8A21AE3429ED}" srcOrd="1" destOrd="0" parTransId="{045A032C-47B1-4622-8278-9DFD68EF50A7}" sibTransId="{71473156-1215-42BA-826B-CE70D26A8FBA}"/>
    <dgm:cxn modelId="{2D5611AD-FFCF-413F-9912-EF7B99173B6E}" type="presOf" srcId="{3220EC47-9F93-4832-A17B-C4647D138860}" destId="{9F6E52C5-A853-4C48-B29D-E9AA714E4FA2}" srcOrd="0" destOrd="0" presId="urn:microsoft.com/office/officeart/2005/8/layout/hierarchy1"/>
    <dgm:cxn modelId="{077537B4-EB99-4604-97AD-DBAFDE9DAB62}" type="presOf" srcId="{C2CE293B-1254-457E-98EE-00E3EB9D604D}" destId="{90B95CD3-3A37-4282-A626-22685B6CE894}" srcOrd="0" destOrd="0" presId="urn:microsoft.com/office/officeart/2005/8/layout/hierarchy1"/>
    <dgm:cxn modelId="{F132E1B5-5175-408E-846E-A2E648575A2E}" type="presOf" srcId="{2CCEB512-2B35-4C23-A8AF-AE85808811D9}" destId="{5FFEC560-5B61-4426-937C-E2ED020CB5E1}" srcOrd="0" destOrd="0" presId="urn:microsoft.com/office/officeart/2005/8/layout/hierarchy1"/>
    <dgm:cxn modelId="{0D9C63B6-A560-4BE1-BFBD-049E54A0077D}" type="presOf" srcId="{B3AF7EC0-7157-4CA8-A0F9-2ADD6AD04F33}" destId="{624E9A22-BA29-422B-A5C6-10E2181E8D6D}" srcOrd="0" destOrd="0" presId="urn:microsoft.com/office/officeart/2005/8/layout/hierarchy1"/>
    <dgm:cxn modelId="{FFC4BBB9-8253-4D76-B8A9-A24CCB194A2E}" type="presOf" srcId="{2471B4E9-1C6A-4F9E-8A1C-0F4ACEB6B50C}" destId="{375D8D31-F273-4658-9626-40F77C540012}" srcOrd="0" destOrd="0" presId="urn:microsoft.com/office/officeart/2005/8/layout/hierarchy1"/>
    <dgm:cxn modelId="{7A3E34C1-6867-4B2B-AF8D-94340E4EED3F}" type="presOf" srcId="{95F8DF93-A7BD-4FCF-8A48-588CCF3EB89C}" destId="{FDCDEB8E-A633-4BD4-A8E9-0BDCD656A184}" srcOrd="0" destOrd="0" presId="urn:microsoft.com/office/officeart/2005/8/layout/hierarchy1"/>
    <dgm:cxn modelId="{76192BC6-057D-4E18-A20B-822516D73731}" type="presOf" srcId="{2A4D4BCC-22AE-4C39-8E68-DF28392B1ABA}" destId="{9C06B535-E0E1-42E4-ABDF-12FBD62554C8}" srcOrd="0" destOrd="0" presId="urn:microsoft.com/office/officeart/2005/8/layout/hierarchy1"/>
    <dgm:cxn modelId="{BF1A9ACF-FD2E-45B0-A461-3960AF1BAC7F}" srcId="{5DAC14FD-1B1C-459C-84AD-8A21AE3429ED}" destId="{89E531CC-79D4-446F-A4DB-945013B969A7}" srcOrd="0" destOrd="0" parTransId="{EF149A30-F660-4C60-AA99-C5F81BD655B7}" sibTransId="{C40B401C-3443-4F97-AA3C-FE71BD4F9189}"/>
    <dgm:cxn modelId="{FCE4F3D4-8EFF-4851-93B6-9261F2BF366A}" type="presOf" srcId="{DC43F1FF-43F1-4A5B-AA84-187AA6FC06EC}" destId="{4C7E707F-B27D-4D9E-B37F-28AA14409452}" srcOrd="0" destOrd="0" presId="urn:microsoft.com/office/officeart/2005/8/layout/hierarchy1"/>
    <dgm:cxn modelId="{9DF4F7DA-ACEA-42BA-9F22-5E5C21D9542F}" srcId="{95F8DF93-A7BD-4FCF-8A48-588CCF3EB89C}" destId="{2CCEB512-2B35-4C23-A8AF-AE85808811D9}" srcOrd="0" destOrd="0" parTransId="{3220EC47-9F93-4832-A17B-C4647D138860}" sibTransId="{42AEFCE7-418C-4B33-9BA5-DD2BC20F39CA}"/>
    <dgm:cxn modelId="{D9AEB3DB-1874-4BC8-AF68-6A3C1A2683D2}" srcId="{95F8DF93-A7BD-4FCF-8A48-588CCF3EB89C}" destId="{E63825AB-8955-4E3C-A885-747EA4D3A4B5}" srcOrd="2" destOrd="0" parTransId="{E82BDDC0-BB27-414A-AC8E-EC341EE23C91}" sibTransId="{2ABB64A9-CD5D-4A11-B813-D64B7339F7F1}"/>
    <dgm:cxn modelId="{6401ABE2-120F-4E53-8E06-C0E15B10C4F5}" type="presOf" srcId="{EF149A30-F660-4C60-AA99-C5F81BD655B7}" destId="{4E629483-139F-4E03-921C-970BD6891C9B}" srcOrd="0" destOrd="0" presId="urn:microsoft.com/office/officeart/2005/8/layout/hierarchy1"/>
    <dgm:cxn modelId="{31F8C7E9-C40F-4F8F-8C70-32BFB35CBBD2}" srcId="{2471B4E9-1C6A-4F9E-8A1C-0F4ACEB6B50C}" destId="{3C09ED7D-7328-45F6-B74F-71463AA30042}" srcOrd="2" destOrd="0" parTransId="{08FE9C2D-C10D-49C0-9F85-E6EA50016B02}" sibTransId="{22B7C0DF-1C34-4AEB-BF60-CB15B4AF2196}"/>
    <dgm:cxn modelId="{1030B7EE-41E6-42CF-90DC-068AC66701EE}" type="presOf" srcId="{08FE9C2D-C10D-49C0-9F85-E6EA50016B02}" destId="{2C921607-EBE4-486E-A738-B1CF9B640003}" srcOrd="0" destOrd="0" presId="urn:microsoft.com/office/officeart/2005/8/layout/hierarchy1"/>
    <dgm:cxn modelId="{F0DAD2EF-33B1-42B8-B776-416B26F80E9D}" type="presOf" srcId="{D14DEB0D-28F7-455D-B96A-5A940117C839}" destId="{5F16B2E0-574C-411F-A20C-2581A6D009A1}" srcOrd="0" destOrd="0" presId="urn:microsoft.com/office/officeart/2005/8/layout/hierarchy1"/>
    <dgm:cxn modelId="{C4D398F2-261A-43E7-ACFA-F80771A057FA}" type="presOf" srcId="{89E531CC-79D4-446F-A4DB-945013B969A7}" destId="{365E1B8A-F148-479E-82A2-EE40D036A027}" srcOrd="0" destOrd="0" presId="urn:microsoft.com/office/officeart/2005/8/layout/hierarchy1"/>
    <dgm:cxn modelId="{414E37F4-3F64-4CAB-B2A5-64A392B654B0}" srcId="{F57CA525-329B-4EE5-9E61-D8BB9DBB1B95}" destId="{BDBA0788-3EAB-4655-A8FF-24CBA9ED6EC4}" srcOrd="0" destOrd="0" parTransId="{0F5C2D47-3617-4464-94CB-603AA7518F15}" sibTransId="{D97E1B15-8BAA-4AFC-B4DF-44E68A2EDEB4}"/>
    <dgm:cxn modelId="{E44D6CFA-BA19-429D-A2BB-1709351AE783}" type="presOf" srcId="{9A8A24E2-D38E-460D-A854-940AB8C36826}" destId="{F4ECA939-43C7-4232-92C3-7BB8318EAACD}" srcOrd="0" destOrd="0" presId="urn:microsoft.com/office/officeart/2005/8/layout/hierarchy1"/>
    <dgm:cxn modelId="{75F0FFFC-7481-4F7C-98F1-2655EDD90030}" type="presOf" srcId="{BDBA0788-3EAB-4655-A8FF-24CBA9ED6EC4}" destId="{94C7CED8-272F-49ED-B0B6-16E26461CEB0}" srcOrd="0" destOrd="0" presId="urn:microsoft.com/office/officeart/2005/8/layout/hierarchy1"/>
    <dgm:cxn modelId="{8746BE7D-FA2C-43C9-AADB-92B6315F5B7B}" type="presParOf" srcId="{9C06B535-E0E1-42E4-ABDF-12FBD62554C8}" destId="{6C843595-DBEF-4C2C-8E82-0714AB3A015E}" srcOrd="0" destOrd="0" presId="urn:microsoft.com/office/officeart/2005/8/layout/hierarchy1"/>
    <dgm:cxn modelId="{F9BF6545-49C0-4E44-BC1C-B6D0A3D03EF9}" type="presParOf" srcId="{6C843595-DBEF-4C2C-8E82-0714AB3A015E}" destId="{B4273487-34CE-436E-9107-1EAD3D7B98AC}" srcOrd="0" destOrd="0" presId="urn:microsoft.com/office/officeart/2005/8/layout/hierarchy1"/>
    <dgm:cxn modelId="{BB005C12-C4FA-4BF3-94D4-4B6152F914AA}" type="presParOf" srcId="{B4273487-34CE-436E-9107-1EAD3D7B98AC}" destId="{7FD6B36B-720A-4329-BB98-900C4BE07392}" srcOrd="0" destOrd="0" presId="urn:microsoft.com/office/officeart/2005/8/layout/hierarchy1"/>
    <dgm:cxn modelId="{C9E32FED-F4AC-4790-9E8A-C4C239DB02D8}" type="presParOf" srcId="{B4273487-34CE-436E-9107-1EAD3D7B98AC}" destId="{0AF9569A-610A-4721-831E-85FA157D6A74}" srcOrd="1" destOrd="0" presId="urn:microsoft.com/office/officeart/2005/8/layout/hierarchy1"/>
    <dgm:cxn modelId="{FB9AEE32-C702-48A6-96B4-BDA206CE0F8F}" type="presParOf" srcId="{6C843595-DBEF-4C2C-8E82-0714AB3A015E}" destId="{78F0AAC7-FDAF-4273-9C77-8AB31367BF14}" srcOrd="1" destOrd="0" presId="urn:microsoft.com/office/officeart/2005/8/layout/hierarchy1"/>
    <dgm:cxn modelId="{953A1204-C9C4-4D89-A65F-F6D926E5857D}" type="presParOf" srcId="{9C06B535-E0E1-42E4-ABDF-12FBD62554C8}" destId="{7386D4F2-29C4-4E67-A932-71AF20F24430}" srcOrd="1" destOrd="0" presId="urn:microsoft.com/office/officeart/2005/8/layout/hierarchy1"/>
    <dgm:cxn modelId="{00C92583-6C3D-40E5-8786-DE896F3A94C7}" type="presParOf" srcId="{7386D4F2-29C4-4E67-A932-71AF20F24430}" destId="{B3328D32-5E07-4403-B3D4-DFE52439DBBC}" srcOrd="0" destOrd="0" presId="urn:microsoft.com/office/officeart/2005/8/layout/hierarchy1"/>
    <dgm:cxn modelId="{B1FBD4DF-EF30-4FB8-925A-010050B3A2F7}" type="presParOf" srcId="{B3328D32-5E07-4403-B3D4-DFE52439DBBC}" destId="{3EAF97BB-44C5-4B5B-A0B8-47F9F8D61DC3}" srcOrd="0" destOrd="0" presId="urn:microsoft.com/office/officeart/2005/8/layout/hierarchy1"/>
    <dgm:cxn modelId="{3593765E-FA14-4D26-96C1-AD1DA64449AB}" type="presParOf" srcId="{B3328D32-5E07-4403-B3D4-DFE52439DBBC}" destId="{FDCDEB8E-A633-4BD4-A8E9-0BDCD656A184}" srcOrd="1" destOrd="0" presId="urn:microsoft.com/office/officeart/2005/8/layout/hierarchy1"/>
    <dgm:cxn modelId="{8A7FB38B-B9C7-48AF-BBAB-E799A08ACD44}" type="presParOf" srcId="{7386D4F2-29C4-4E67-A932-71AF20F24430}" destId="{2668B7BC-98C4-41EE-AAB1-241DCD4ECF06}" srcOrd="1" destOrd="0" presId="urn:microsoft.com/office/officeart/2005/8/layout/hierarchy1"/>
    <dgm:cxn modelId="{92E585D4-25E7-4F25-AA65-77B46C237538}" type="presParOf" srcId="{2668B7BC-98C4-41EE-AAB1-241DCD4ECF06}" destId="{9F6E52C5-A853-4C48-B29D-E9AA714E4FA2}" srcOrd="0" destOrd="0" presId="urn:microsoft.com/office/officeart/2005/8/layout/hierarchy1"/>
    <dgm:cxn modelId="{7FAEDFB0-1B97-4921-81FC-533B19B34D64}" type="presParOf" srcId="{2668B7BC-98C4-41EE-AAB1-241DCD4ECF06}" destId="{6BD58ED5-045A-41F3-ACD4-BF7A3ECB0448}" srcOrd="1" destOrd="0" presId="urn:microsoft.com/office/officeart/2005/8/layout/hierarchy1"/>
    <dgm:cxn modelId="{36EE92F7-7A2D-4989-A7E9-32CB9B7BD73A}" type="presParOf" srcId="{6BD58ED5-045A-41F3-ACD4-BF7A3ECB0448}" destId="{2616097B-D11B-47F8-AFEC-CAB06DCDE7DA}" srcOrd="0" destOrd="0" presId="urn:microsoft.com/office/officeart/2005/8/layout/hierarchy1"/>
    <dgm:cxn modelId="{F945FD21-120F-436B-839D-C4282C3F7516}" type="presParOf" srcId="{2616097B-D11B-47F8-AFEC-CAB06DCDE7DA}" destId="{548A566C-EDCE-4AC5-A8AF-52F3429F5C7F}" srcOrd="0" destOrd="0" presId="urn:microsoft.com/office/officeart/2005/8/layout/hierarchy1"/>
    <dgm:cxn modelId="{542686A0-11AC-4271-8EAC-9892144D9BC4}" type="presParOf" srcId="{2616097B-D11B-47F8-AFEC-CAB06DCDE7DA}" destId="{5FFEC560-5B61-4426-937C-E2ED020CB5E1}" srcOrd="1" destOrd="0" presId="urn:microsoft.com/office/officeart/2005/8/layout/hierarchy1"/>
    <dgm:cxn modelId="{6D9FFB8D-01C5-4C77-A0BC-39EC8A842004}" type="presParOf" srcId="{6BD58ED5-045A-41F3-ACD4-BF7A3ECB0448}" destId="{48BA7B9F-43ED-4652-9CE7-B0FB8E1B39EA}" srcOrd="1" destOrd="0" presId="urn:microsoft.com/office/officeart/2005/8/layout/hierarchy1"/>
    <dgm:cxn modelId="{53894A44-B27E-47C2-BD0D-5830C7BFE99A}" type="presParOf" srcId="{2668B7BC-98C4-41EE-AAB1-241DCD4ECF06}" destId="{167C045B-6843-4DBA-A2C0-FD9DD5B87390}" srcOrd="2" destOrd="0" presId="urn:microsoft.com/office/officeart/2005/8/layout/hierarchy1"/>
    <dgm:cxn modelId="{A5349133-6B25-4BA3-B642-EFA6EC2BFF10}" type="presParOf" srcId="{2668B7BC-98C4-41EE-AAB1-241DCD4ECF06}" destId="{9E906AD8-1D63-4C97-B302-9796C88430BC}" srcOrd="3" destOrd="0" presId="urn:microsoft.com/office/officeart/2005/8/layout/hierarchy1"/>
    <dgm:cxn modelId="{0209DBE1-5987-4244-B091-8891DD920A37}" type="presParOf" srcId="{9E906AD8-1D63-4C97-B302-9796C88430BC}" destId="{30934FE6-8A95-4DA2-B5F5-38F9D88C7A6D}" srcOrd="0" destOrd="0" presId="urn:microsoft.com/office/officeart/2005/8/layout/hierarchy1"/>
    <dgm:cxn modelId="{6BEEB41C-D992-4C8C-8BCD-FA4CA187A254}" type="presParOf" srcId="{30934FE6-8A95-4DA2-B5F5-38F9D88C7A6D}" destId="{D0931B18-3DE8-4324-9C92-E7855FBE91AD}" srcOrd="0" destOrd="0" presId="urn:microsoft.com/office/officeart/2005/8/layout/hierarchy1"/>
    <dgm:cxn modelId="{FC070077-DD98-4223-B939-172B49BA0E7D}" type="presParOf" srcId="{30934FE6-8A95-4DA2-B5F5-38F9D88C7A6D}" destId="{AD55B157-50FA-41AF-B561-AE806B33F073}" srcOrd="1" destOrd="0" presId="urn:microsoft.com/office/officeart/2005/8/layout/hierarchy1"/>
    <dgm:cxn modelId="{B81DE3CF-CA03-4F99-BE4C-7068FF907E7A}" type="presParOf" srcId="{9E906AD8-1D63-4C97-B302-9796C88430BC}" destId="{7E89917D-22C3-4E78-AF5F-B03052EFC36D}" srcOrd="1" destOrd="0" presId="urn:microsoft.com/office/officeart/2005/8/layout/hierarchy1"/>
    <dgm:cxn modelId="{17D35C21-3A9B-48C7-A6B4-92B584B14368}" type="presParOf" srcId="{7E89917D-22C3-4E78-AF5F-B03052EFC36D}" destId="{4E629483-139F-4E03-921C-970BD6891C9B}" srcOrd="0" destOrd="0" presId="urn:microsoft.com/office/officeart/2005/8/layout/hierarchy1"/>
    <dgm:cxn modelId="{DCB8447A-CB89-42C8-A556-FA783CECEC1F}" type="presParOf" srcId="{7E89917D-22C3-4E78-AF5F-B03052EFC36D}" destId="{F283AB70-934E-4FA0-81C9-76D4B0EB4661}" srcOrd="1" destOrd="0" presId="urn:microsoft.com/office/officeart/2005/8/layout/hierarchy1"/>
    <dgm:cxn modelId="{B21166AE-D4FB-488E-8451-E8EA6FCF3A54}" type="presParOf" srcId="{F283AB70-934E-4FA0-81C9-76D4B0EB4661}" destId="{18F6581F-5625-4DEB-BE8F-6A377E097F2A}" srcOrd="0" destOrd="0" presId="urn:microsoft.com/office/officeart/2005/8/layout/hierarchy1"/>
    <dgm:cxn modelId="{1F3965CE-37CE-43CC-A160-E3FB90AC5D36}" type="presParOf" srcId="{18F6581F-5625-4DEB-BE8F-6A377E097F2A}" destId="{C61CC9F8-B3BD-4433-A961-EB422CFB5DF1}" srcOrd="0" destOrd="0" presId="urn:microsoft.com/office/officeart/2005/8/layout/hierarchy1"/>
    <dgm:cxn modelId="{5B0DB90C-D386-4681-BF11-D7EBBDDB6FC5}" type="presParOf" srcId="{18F6581F-5625-4DEB-BE8F-6A377E097F2A}" destId="{365E1B8A-F148-479E-82A2-EE40D036A027}" srcOrd="1" destOrd="0" presId="urn:microsoft.com/office/officeart/2005/8/layout/hierarchy1"/>
    <dgm:cxn modelId="{9A417409-542A-4B47-814A-1C53393DB707}" type="presParOf" srcId="{F283AB70-934E-4FA0-81C9-76D4B0EB4661}" destId="{3D780B5D-AC4C-4F25-9B55-1A7803EB1086}" srcOrd="1" destOrd="0" presId="urn:microsoft.com/office/officeart/2005/8/layout/hierarchy1"/>
    <dgm:cxn modelId="{70F422C8-AD84-4F88-A0D7-07883DEF1401}" type="presParOf" srcId="{7E89917D-22C3-4E78-AF5F-B03052EFC36D}" destId="{624E9A22-BA29-422B-A5C6-10E2181E8D6D}" srcOrd="2" destOrd="0" presId="urn:microsoft.com/office/officeart/2005/8/layout/hierarchy1"/>
    <dgm:cxn modelId="{AA7FEF99-853B-4167-A5B5-614BF3A1E79F}" type="presParOf" srcId="{7E89917D-22C3-4E78-AF5F-B03052EFC36D}" destId="{06F4C872-BE11-4074-AAEF-17DA6792E68B}" srcOrd="3" destOrd="0" presId="urn:microsoft.com/office/officeart/2005/8/layout/hierarchy1"/>
    <dgm:cxn modelId="{9BB16005-04D8-410B-9A3D-6BD1B7DE9EE0}" type="presParOf" srcId="{06F4C872-BE11-4074-AAEF-17DA6792E68B}" destId="{01D95692-6DD5-4CB9-A632-A3098A222B80}" srcOrd="0" destOrd="0" presId="urn:microsoft.com/office/officeart/2005/8/layout/hierarchy1"/>
    <dgm:cxn modelId="{B7770350-5230-46E4-B89B-76E099F0A834}" type="presParOf" srcId="{01D95692-6DD5-4CB9-A632-A3098A222B80}" destId="{80869E43-CFAB-4F0C-B095-2A4E22557356}" srcOrd="0" destOrd="0" presId="urn:microsoft.com/office/officeart/2005/8/layout/hierarchy1"/>
    <dgm:cxn modelId="{17846261-EC21-4B9B-95FF-0A9CF181640E}" type="presParOf" srcId="{01D95692-6DD5-4CB9-A632-A3098A222B80}" destId="{28183CCA-3A50-4121-B646-B566F0B7510D}" srcOrd="1" destOrd="0" presId="urn:microsoft.com/office/officeart/2005/8/layout/hierarchy1"/>
    <dgm:cxn modelId="{1FA73F69-F73B-45E1-885D-A88993AAC68B}" type="presParOf" srcId="{06F4C872-BE11-4074-AAEF-17DA6792E68B}" destId="{8788F676-4435-41E8-87F7-66B1F2ADE6B1}" srcOrd="1" destOrd="0" presId="urn:microsoft.com/office/officeart/2005/8/layout/hierarchy1"/>
    <dgm:cxn modelId="{F7E67821-BB67-4502-B7C5-E58D1BC2809B}" type="presParOf" srcId="{7E89917D-22C3-4E78-AF5F-B03052EFC36D}" destId="{4FF9B040-85D8-4D76-8165-26FD57296F43}" srcOrd="4" destOrd="0" presId="urn:microsoft.com/office/officeart/2005/8/layout/hierarchy1"/>
    <dgm:cxn modelId="{C10CDE3F-D806-4CD6-934F-B80458CF23BA}" type="presParOf" srcId="{7E89917D-22C3-4E78-AF5F-B03052EFC36D}" destId="{DD035B54-8481-4F77-A861-D2F6743AC69A}" srcOrd="5" destOrd="0" presId="urn:microsoft.com/office/officeart/2005/8/layout/hierarchy1"/>
    <dgm:cxn modelId="{E3A64D15-EED9-4028-AEE1-ED2C3AA3C332}" type="presParOf" srcId="{DD035B54-8481-4F77-A861-D2F6743AC69A}" destId="{5D558303-44AC-4B5F-99C0-8E00FE410DF5}" srcOrd="0" destOrd="0" presId="urn:microsoft.com/office/officeart/2005/8/layout/hierarchy1"/>
    <dgm:cxn modelId="{87124A45-AFF1-4688-B3B7-F60AF04EFF58}" type="presParOf" srcId="{5D558303-44AC-4B5F-99C0-8E00FE410DF5}" destId="{376970CA-8BD1-4824-B864-8F129B74EEEC}" srcOrd="0" destOrd="0" presId="urn:microsoft.com/office/officeart/2005/8/layout/hierarchy1"/>
    <dgm:cxn modelId="{B72BC7A2-E990-4483-90B9-9E1089CCE8D9}" type="presParOf" srcId="{5D558303-44AC-4B5F-99C0-8E00FE410DF5}" destId="{D1B5B229-37D4-4F14-8AB4-71ACC9A1A1DE}" srcOrd="1" destOrd="0" presId="urn:microsoft.com/office/officeart/2005/8/layout/hierarchy1"/>
    <dgm:cxn modelId="{E9157C8D-AFF3-4F27-8945-E221D07183C1}" type="presParOf" srcId="{DD035B54-8481-4F77-A861-D2F6743AC69A}" destId="{E435ED14-6E0A-445D-95F3-AD8DC39542CB}" srcOrd="1" destOrd="0" presId="urn:microsoft.com/office/officeart/2005/8/layout/hierarchy1"/>
    <dgm:cxn modelId="{E153F621-C172-4DFA-A458-3A52F95B0D49}" type="presParOf" srcId="{7E89917D-22C3-4E78-AF5F-B03052EFC36D}" destId="{5F16B2E0-574C-411F-A20C-2581A6D009A1}" srcOrd="6" destOrd="0" presId="urn:microsoft.com/office/officeart/2005/8/layout/hierarchy1"/>
    <dgm:cxn modelId="{F7DA22BD-9407-4CD2-8CA4-CF19E58B5B04}" type="presParOf" srcId="{7E89917D-22C3-4E78-AF5F-B03052EFC36D}" destId="{9DA2A3F5-3181-42BB-A3B9-34267DF34CD4}" srcOrd="7" destOrd="0" presId="urn:microsoft.com/office/officeart/2005/8/layout/hierarchy1"/>
    <dgm:cxn modelId="{9C9AF382-D82E-4B3F-A2EA-2E2BD6521517}" type="presParOf" srcId="{9DA2A3F5-3181-42BB-A3B9-34267DF34CD4}" destId="{616E7824-4A51-49F2-A0DA-3E2080761B51}" srcOrd="0" destOrd="0" presId="urn:microsoft.com/office/officeart/2005/8/layout/hierarchy1"/>
    <dgm:cxn modelId="{E39314DF-3D5D-4E25-AA42-AECAB46F20DD}" type="presParOf" srcId="{616E7824-4A51-49F2-A0DA-3E2080761B51}" destId="{AE2472ED-C04B-4789-9FEE-24A75DD3A7E2}" srcOrd="0" destOrd="0" presId="urn:microsoft.com/office/officeart/2005/8/layout/hierarchy1"/>
    <dgm:cxn modelId="{46345871-7053-462B-9FE4-DEC8BBD9CC63}" type="presParOf" srcId="{616E7824-4A51-49F2-A0DA-3E2080761B51}" destId="{375D8D31-F273-4658-9626-40F77C540012}" srcOrd="1" destOrd="0" presId="urn:microsoft.com/office/officeart/2005/8/layout/hierarchy1"/>
    <dgm:cxn modelId="{210EA22F-BE81-4D01-BC7D-3F7368FC32B1}" type="presParOf" srcId="{9DA2A3F5-3181-42BB-A3B9-34267DF34CD4}" destId="{3D0F0662-CE00-45D3-8603-84FC02AABE55}" srcOrd="1" destOrd="0" presId="urn:microsoft.com/office/officeart/2005/8/layout/hierarchy1"/>
    <dgm:cxn modelId="{50999F8B-6DF7-44FB-A254-D7005D8976C7}" type="presParOf" srcId="{3D0F0662-CE00-45D3-8603-84FC02AABE55}" destId="{55B8AE26-ABDB-4FC0-BCE3-B70E1638056A}" srcOrd="0" destOrd="0" presId="urn:microsoft.com/office/officeart/2005/8/layout/hierarchy1"/>
    <dgm:cxn modelId="{ACCC05B2-4EC6-4EA9-AF50-71A4BB0E1600}" type="presParOf" srcId="{3D0F0662-CE00-45D3-8603-84FC02AABE55}" destId="{0500D67F-4150-41F2-B014-BE2C0485BD71}" srcOrd="1" destOrd="0" presId="urn:microsoft.com/office/officeart/2005/8/layout/hierarchy1"/>
    <dgm:cxn modelId="{0152F039-5B0B-49FA-BECA-937936AA30C0}" type="presParOf" srcId="{0500D67F-4150-41F2-B014-BE2C0485BD71}" destId="{BC048A24-4743-45D3-AB5C-C57915F23A41}" srcOrd="0" destOrd="0" presId="urn:microsoft.com/office/officeart/2005/8/layout/hierarchy1"/>
    <dgm:cxn modelId="{CB24F991-D022-4A94-A112-DEB458351FBC}" type="presParOf" srcId="{BC048A24-4743-45D3-AB5C-C57915F23A41}" destId="{4B756B2F-0FD0-4F03-8AEA-5FE300AB2EF2}" srcOrd="0" destOrd="0" presId="urn:microsoft.com/office/officeart/2005/8/layout/hierarchy1"/>
    <dgm:cxn modelId="{5A4321A8-19CB-4923-A678-F8D654F4454C}" type="presParOf" srcId="{BC048A24-4743-45D3-AB5C-C57915F23A41}" destId="{90B95CD3-3A37-4282-A626-22685B6CE894}" srcOrd="1" destOrd="0" presId="urn:microsoft.com/office/officeart/2005/8/layout/hierarchy1"/>
    <dgm:cxn modelId="{EC61E3B4-2789-4521-90AC-5A40BBA909E7}" type="presParOf" srcId="{0500D67F-4150-41F2-B014-BE2C0485BD71}" destId="{0E73919E-24C8-41DB-AEA3-27CA73CC850A}" srcOrd="1" destOrd="0" presId="urn:microsoft.com/office/officeart/2005/8/layout/hierarchy1"/>
    <dgm:cxn modelId="{D0FA8F36-540E-4964-8577-387F3BC60880}" type="presParOf" srcId="{3D0F0662-CE00-45D3-8603-84FC02AABE55}" destId="{3980B7E2-1B49-4A6A-913C-ED4B4170D511}" srcOrd="2" destOrd="0" presId="urn:microsoft.com/office/officeart/2005/8/layout/hierarchy1"/>
    <dgm:cxn modelId="{2CCA1CA0-E746-4F6F-9069-BA1CC7B38EBF}" type="presParOf" srcId="{3D0F0662-CE00-45D3-8603-84FC02AABE55}" destId="{051F8B87-1994-4D9A-AAEF-5A9D1C8A91BE}" srcOrd="3" destOrd="0" presId="urn:microsoft.com/office/officeart/2005/8/layout/hierarchy1"/>
    <dgm:cxn modelId="{02055F90-8D9E-40E3-AF64-1ED321615CB3}" type="presParOf" srcId="{051F8B87-1994-4D9A-AAEF-5A9D1C8A91BE}" destId="{3BAB2C29-1273-4584-9FC1-D37FE2C6B98B}" srcOrd="0" destOrd="0" presId="urn:microsoft.com/office/officeart/2005/8/layout/hierarchy1"/>
    <dgm:cxn modelId="{2B0D05D5-29AE-4A30-B322-979E8158247F}" type="presParOf" srcId="{3BAB2C29-1273-4584-9FC1-D37FE2C6B98B}" destId="{C669C83E-448D-45F3-98C6-E6BEBF6460AA}" srcOrd="0" destOrd="0" presId="urn:microsoft.com/office/officeart/2005/8/layout/hierarchy1"/>
    <dgm:cxn modelId="{D944C606-3897-455D-801A-96908ADB26B9}" type="presParOf" srcId="{3BAB2C29-1273-4584-9FC1-D37FE2C6B98B}" destId="{8689472C-8382-41C1-B62C-25361FDFF94B}" srcOrd="1" destOrd="0" presId="urn:microsoft.com/office/officeart/2005/8/layout/hierarchy1"/>
    <dgm:cxn modelId="{3673EA7B-A540-41A5-8403-A7D8271A10A7}" type="presParOf" srcId="{051F8B87-1994-4D9A-AAEF-5A9D1C8A91BE}" destId="{48E78D16-BEDE-43E2-BF18-8D5B31A77B80}" srcOrd="1" destOrd="0" presId="urn:microsoft.com/office/officeart/2005/8/layout/hierarchy1"/>
    <dgm:cxn modelId="{2AB38DCA-4EBC-4C67-A993-3B7E7D5DBEFA}" type="presParOf" srcId="{3D0F0662-CE00-45D3-8603-84FC02AABE55}" destId="{2C921607-EBE4-486E-A738-B1CF9B640003}" srcOrd="4" destOrd="0" presId="urn:microsoft.com/office/officeart/2005/8/layout/hierarchy1"/>
    <dgm:cxn modelId="{2927462B-4A59-43BE-9FA5-DC6DFB12AAF5}" type="presParOf" srcId="{3D0F0662-CE00-45D3-8603-84FC02AABE55}" destId="{9CE3F981-1002-4015-933B-86EBA088BF08}" srcOrd="5" destOrd="0" presId="urn:microsoft.com/office/officeart/2005/8/layout/hierarchy1"/>
    <dgm:cxn modelId="{D2F806FF-44F5-4569-9403-0817ECCBD8B0}" type="presParOf" srcId="{9CE3F981-1002-4015-933B-86EBA088BF08}" destId="{CA3798DE-FBBE-4D58-9836-B9725B6C30D6}" srcOrd="0" destOrd="0" presId="urn:microsoft.com/office/officeart/2005/8/layout/hierarchy1"/>
    <dgm:cxn modelId="{1C7F72D0-9A06-4761-9EE5-091294D877CD}" type="presParOf" srcId="{CA3798DE-FBBE-4D58-9836-B9725B6C30D6}" destId="{FCA1E0E8-F9DE-48EA-A73F-2CB2E8D1756B}" srcOrd="0" destOrd="0" presId="urn:microsoft.com/office/officeart/2005/8/layout/hierarchy1"/>
    <dgm:cxn modelId="{EC413CA3-8C2E-4077-A74A-1CEEFA193C76}" type="presParOf" srcId="{CA3798DE-FBBE-4D58-9836-B9725B6C30D6}" destId="{30E14713-0CF5-4C47-8458-E8F741202C26}" srcOrd="1" destOrd="0" presId="urn:microsoft.com/office/officeart/2005/8/layout/hierarchy1"/>
    <dgm:cxn modelId="{31DC3F5F-20D6-4F0C-B752-EFFBBC5CCB9E}" type="presParOf" srcId="{9CE3F981-1002-4015-933B-86EBA088BF08}" destId="{F20C23C2-DE90-471D-96FF-0F0A20B28456}" srcOrd="1" destOrd="0" presId="urn:microsoft.com/office/officeart/2005/8/layout/hierarchy1"/>
    <dgm:cxn modelId="{3F4F0DEC-6BEB-46CE-9171-7AD23CD8A4CA}" type="presParOf" srcId="{2668B7BC-98C4-41EE-AAB1-241DCD4ECF06}" destId="{E4F2CDA3-FB74-47C0-B1D2-E75676D2A4CD}" srcOrd="4" destOrd="0" presId="urn:microsoft.com/office/officeart/2005/8/layout/hierarchy1"/>
    <dgm:cxn modelId="{A950BFFD-61BD-4DD5-BDA3-231AC410C9C8}" type="presParOf" srcId="{2668B7BC-98C4-41EE-AAB1-241DCD4ECF06}" destId="{336100B5-6A76-4933-8B8E-D538F59C0C36}" srcOrd="5" destOrd="0" presId="urn:microsoft.com/office/officeart/2005/8/layout/hierarchy1"/>
    <dgm:cxn modelId="{DCEA6CAD-285E-4D9F-BA83-A6C180427CC0}" type="presParOf" srcId="{336100B5-6A76-4933-8B8E-D538F59C0C36}" destId="{B92AED70-75BB-4A80-9307-EFDFCCF45614}" srcOrd="0" destOrd="0" presId="urn:microsoft.com/office/officeart/2005/8/layout/hierarchy1"/>
    <dgm:cxn modelId="{0C208E82-E155-470C-91A7-6E22A09A9C45}" type="presParOf" srcId="{B92AED70-75BB-4A80-9307-EFDFCCF45614}" destId="{963CD6A7-B0D8-4387-84F4-2474CCD4BA09}" srcOrd="0" destOrd="0" presId="urn:microsoft.com/office/officeart/2005/8/layout/hierarchy1"/>
    <dgm:cxn modelId="{FAF3FB4E-0229-42BC-BCF0-8CBC044B5A39}" type="presParOf" srcId="{B92AED70-75BB-4A80-9307-EFDFCCF45614}" destId="{EB73E4F0-2521-4A7F-8C31-4079F321B9F4}" srcOrd="1" destOrd="0" presId="urn:microsoft.com/office/officeart/2005/8/layout/hierarchy1"/>
    <dgm:cxn modelId="{BD87BD15-A2C5-43B6-9873-5EAEEBC5FB23}" type="presParOf" srcId="{336100B5-6A76-4933-8B8E-D538F59C0C36}" destId="{54BAD2BF-C89B-4661-B7A3-D7840FAB9B9D}" srcOrd="1" destOrd="0" presId="urn:microsoft.com/office/officeart/2005/8/layout/hierarchy1"/>
    <dgm:cxn modelId="{9F3763E0-7944-488E-8544-88F5683FDFE0}" type="presParOf" srcId="{54BAD2BF-C89B-4661-B7A3-D7840FAB9B9D}" destId="{F4ECA939-43C7-4232-92C3-7BB8318EAACD}" srcOrd="0" destOrd="0" presId="urn:microsoft.com/office/officeart/2005/8/layout/hierarchy1"/>
    <dgm:cxn modelId="{1BCDC6EA-94FA-4B3C-999E-2C93A86FD09A}" type="presParOf" srcId="{54BAD2BF-C89B-4661-B7A3-D7840FAB9B9D}" destId="{DF40EE30-2D0D-48F9-9675-273B171F6C4E}" srcOrd="1" destOrd="0" presId="urn:microsoft.com/office/officeart/2005/8/layout/hierarchy1"/>
    <dgm:cxn modelId="{ABB6EDBB-57DB-419B-AC7D-5D65F72ABAAE}" type="presParOf" srcId="{DF40EE30-2D0D-48F9-9675-273B171F6C4E}" destId="{851B6B55-AEEE-47C9-B81C-E12F0C5E1425}" srcOrd="0" destOrd="0" presId="urn:microsoft.com/office/officeart/2005/8/layout/hierarchy1"/>
    <dgm:cxn modelId="{61CCB867-3A2A-4EEE-96C1-B4CBFEE823AA}" type="presParOf" srcId="{851B6B55-AEEE-47C9-B81C-E12F0C5E1425}" destId="{EA2A30C1-E86B-44D5-A0FD-838F2D9F49BA}" srcOrd="0" destOrd="0" presId="urn:microsoft.com/office/officeart/2005/8/layout/hierarchy1"/>
    <dgm:cxn modelId="{A17265A6-6DC9-4A9C-8F7F-2E8BBFEFD34E}" type="presParOf" srcId="{851B6B55-AEEE-47C9-B81C-E12F0C5E1425}" destId="{7CD73B6C-E0BE-4F92-8D45-E3B7D66C9E73}" srcOrd="1" destOrd="0" presId="urn:microsoft.com/office/officeart/2005/8/layout/hierarchy1"/>
    <dgm:cxn modelId="{9F201E28-BCC3-46D5-89AD-2DD62E0A5C84}" type="presParOf" srcId="{DF40EE30-2D0D-48F9-9675-273B171F6C4E}" destId="{27CF9A4E-F1AB-4332-9037-0BBEDB1CC9E7}" srcOrd="1" destOrd="0" presId="urn:microsoft.com/office/officeart/2005/8/layout/hierarchy1"/>
    <dgm:cxn modelId="{5EB946D1-55EE-4575-80E0-10DE26FD5BA1}" type="presParOf" srcId="{54BAD2BF-C89B-4661-B7A3-D7840FAB9B9D}" destId="{C2EF4755-F347-4D9E-8013-D441782D3DF6}" srcOrd="2" destOrd="0" presId="urn:microsoft.com/office/officeart/2005/8/layout/hierarchy1"/>
    <dgm:cxn modelId="{631C9EA4-8238-47DE-9F59-6B7059D776D8}" type="presParOf" srcId="{54BAD2BF-C89B-4661-B7A3-D7840FAB9B9D}" destId="{1FCBDE97-5401-4C4F-948B-714293CB568C}" srcOrd="3" destOrd="0" presId="urn:microsoft.com/office/officeart/2005/8/layout/hierarchy1"/>
    <dgm:cxn modelId="{D8F57AB8-7C94-46D1-8655-8586CFFFBBDB}" type="presParOf" srcId="{1FCBDE97-5401-4C4F-948B-714293CB568C}" destId="{08556D77-E7BD-4940-8E5A-5CFFB75344E1}" srcOrd="0" destOrd="0" presId="urn:microsoft.com/office/officeart/2005/8/layout/hierarchy1"/>
    <dgm:cxn modelId="{8D2908A4-094B-41CF-B7F5-9AAD70408246}" type="presParOf" srcId="{08556D77-E7BD-4940-8E5A-5CFFB75344E1}" destId="{27A6B4DE-8091-4D0E-A397-C8AB418CEC4C}" srcOrd="0" destOrd="0" presId="urn:microsoft.com/office/officeart/2005/8/layout/hierarchy1"/>
    <dgm:cxn modelId="{E2E8C42C-E356-44B8-8BA2-2F7A8D2A713E}" type="presParOf" srcId="{08556D77-E7BD-4940-8E5A-5CFFB75344E1}" destId="{4C7E707F-B27D-4D9E-B37F-28AA14409452}" srcOrd="1" destOrd="0" presId="urn:microsoft.com/office/officeart/2005/8/layout/hierarchy1"/>
    <dgm:cxn modelId="{66825E14-3ACD-479F-9331-1D97D6FF1883}" type="presParOf" srcId="{1FCBDE97-5401-4C4F-948B-714293CB568C}" destId="{152533F9-2F6E-4001-BE1C-21543D750FC7}" srcOrd="1" destOrd="0" presId="urn:microsoft.com/office/officeart/2005/8/layout/hierarchy1"/>
    <dgm:cxn modelId="{24FAE9EE-4D81-4D0C-827D-3D9371896FD2}" type="presParOf" srcId="{9C06B535-E0E1-42E4-ABDF-12FBD62554C8}" destId="{BE39F3FC-25B3-4B40-8647-E8E766F622F8}" srcOrd="2" destOrd="0" presId="urn:microsoft.com/office/officeart/2005/8/layout/hierarchy1"/>
    <dgm:cxn modelId="{CF08AAF1-C2D5-482F-9D25-E52FE49088E0}" type="presParOf" srcId="{BE39F3FC-25B3-4B40-8647-E8E766F622F8}" destId="{E5C29598-09FE-4977-8535-2E49F3B780AC}" srcOrd="0" destOrd="0" presId="urn:microsoft.com/office/officeart/2005/8/layout/hierarchy1"/>
    <dgm:cxn modelId="{FE449ED6-2E76-49C3-A80B-F61C6EFC9031}" type="presParOf" srcId="{E5C29598-09FE-4977-8535-2E49F3B780AC}" destId="{758958CD-44B4-4C68-BAF2-CAF6F17ACA67}" srcOrd="0" destOrd="0" presId="urn:microsoft.com/office/officeart/2005/8/layout/hierarchy1"/>
    <dgm:cxn modelId="{8C61C93F-9247-4F29-9413-009ED70A0CA8}" type="presParOf" srcId="{E5C29598-09FE-4977-8535-2E49F3B780AC}" destId="{299BACD5-4967-478E-8A54-80D9A78674F9}" srcOrd="1" destOrd="0" presId="urn:microsoft.com/office/officeart/2005/8/layout/hierarchy1"/>
    <dgm:cxn modelId="{008545CD-833B-4BF1-848B-E0BD1DD4F415}" type="presParOf" srcId="{BE39F3FC-25B3-4B40-8647-E8E766F622F8}" destId="{F0B8CE58-F4BD-4D6D-B242-D10E6F93F431}" srcOrd="1" destOrd="0" presId="urn:microsoft.com/office/officeart/2005/8/layout/hierarchy1"/>
    <dgm:cxn modelId="{785C6843-6935-4092-BAA3-32AEA8C08AE3}" type="presParOf" srcId="{F0B8CE58-F4BD-4D6D-B242-D10E6F93F431}" destId="{5C15B0F7-B68D-4968-96E9-DE95EEFB6D75}" srcOrd="0" destOrd="0" presId="urn:microsoft.com/office/officeart/2005/8/layout/hierarchy1"/>
    <dgm:cxn modelId="{7582CF6C-769F-499F-832B-B5E5B2997116}" type="presParOf" srcId="{F0B8CE58-F4BD-4D6D-B242-D10E6F93F431}" destId="{3BA35005-CB20-4FE9-86E8-0983154AB927}" srcOrd="1" destOrd="0" presId="urn:microsoft.com/office/officeart/2005/8/layout/hierarchy1"/>
    <dgm:cxn modelId="{16441CCB-BB57-49EA-96C8-4CD2790F2710}" type="presParOf" srcId="{3BA35005-CB20-4FE9-86E8-0983154AB927}" destId="{D30DF058-12DC-49F8-8373-F093DC451026}" srcOrd="0" destOrd="0" presId="urn:microsoft.com/office/officeart/2005/8/layout/hierarchy1"/>
    <dgm:cxn modelId="{8C1AF63D-CCA0-40D3-8186-8743ACC592A9}" type="presParOf" srcId="{D30DF058-12DC-49F8-8373-F093DC451026}" destId="{9B51BA25-E90F-4E86-98A4-0FEF580FEC76}" srcOrd="0" destOrd="0" presId="urn:microsoft.com/office/officeart/2005/8/layout/hierarchy1"/>
    <dgm:cxn modelId="{FDD0BE49-6AEE-49DA-9E2B-1F277E5D4B7B}" type="presParOf" srcId="{D30DF058-12DC-49F8-8373-F093DC451026}" destId="{94C7CED8-272F-49ED-B0B6-16E26461CEB0}" srcOrd="1" destOrd="0" presId="urn:microsoft.com/office/officeart/2005/8/layout/hierarchy1"/>
    <dgm:cxn modelId="{DC4CD4E7-21A0-486D-8689-37F968FF6F72}" type="presParOf" srcId="{3BA35005-CB20-4FE9-86E8-0983154AB927}" destId="{65641E1D-2ADC-4265-A0F6-5C37F5E897C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0B96B8-EB62-47B2-829D-0C63F387BA1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191DCD4-80B5-4BC4-8AE2-065C33AA62B3}">
      <dgm:prSet/>
      <dgm:spPr/>
      <dgm:t>
        <a:bodyPr/>
        <a:lstStyle/>
        <a:p>
          <a:r>
            <a:rPr lang="en-US"/>
            <a:t>One for MH, ODS, DMC - respectively</a:t>
          </a:r>
        </a:p>
      </dgm:t>
    </dgm:pt>
    <dgm:pt modelId="{DEB842E7-28AB-4BB3-8D05-C2811D2F5BFF}" type="parTrans" cxnId="{34C27EC2-ECC0-4869-994E-CB0E3E1152AC}">
      <dgm:prSet/>
      <dgm:spPr/>
      <dgm:t>
        <a:bodyPr/>
        <a:lstStyle/>
        <a:p>
          <a:endParaRPr lang="en-US"/>
        </a:p>
      </dgm:t>
    </dgm:pt>
    <dgm:pt modelId="{559EF19A-5621-4885-944A-75DA3EB35EF9}" type="sibTrans" cxnId="{34C27EC2-ECC0-4869-994E-CB0E3E1152AC}">
      <dgm:prSet/>
      <dgm:spPr/>
      <dgm:t>
        <a:bodyPr/>
        <a:lstStyle/>
        <a:p>
          <a:endParaRPr lang="en-US"/>
        </a:p>
      </dgm:t>
    </dgm:pt>
    <dgm:pt modelId="{6390CDB3-A57B-4F1C-B905-B75B1EAD2F34}">
      <dgm:prSet/>
      <dgm:spPr/>
      <dgm:t>
        <a:bodyPr/>
        <a:lstStyle/>
        <a:p>
          <a:r>
            <a:rPr lang="en-US"/>
            <a:t>Tabs for each service group</a:t>
          </a:r>
        </a:p>
      </dgm:t>
    </dgm:pt>
    <dgm:pt modelId="{2BC39C1F-3C9E-4C39-ACE0-8BDB58ABF6B5}" type="parTrans" cxnId="{73174647-E2D7-4799-AAA3-93B722B1FB06}">
      <dgm:prSet/>
      <dgm:spPr/>
      <dgm:t>
        <a:bodyPr/>
        <a:lstStyle/>
        <a:p>
          <a:endParaRPr lang="en-US"/>
        </a:p>
      </dgm:t>
    </dgm:pt>
    <dgm:pt modelId="{8AE8AF99-AA28-482B-881C-CA694EC2FB2E}" type="sibTrans" cxnId="{73174647-E2D7-4799-AAA3-93B722B1FB06}">
      <dgm:prSet/>
      <dgm:spPr/>
      <dgm:t>
        <a:bodyPr/>
        <a:lstStyle/>
        <a:p>
          <a:endParaRPr lang="en-US"/>
        </a:p>
      </dgm:t>
    </dgm:pt>
    <dgm:pt modelId="{CCA7BD51-F8B8-4F89-9946-6DC9AD71E846}">
      <dgm:prSet/>
      <dgm:spPr/>
      <dgm:t>
        <a:bodyPr/>
        <a:lstStyle/>
        <a:p>
          <a:r>
            <a:rPr lang="en-US"/>
            <a:t>Complete List of Pre </a:t>
          </a:r>
          <a:r>
            <a:rPr lang="en-US" err="1"/>
            <a:t>CalAIM</a:t>
          </a:r>
          <a:r>
            <a:rPr lang="en-US"/>
            <a:t>-Codes</a:t>
          </a:r>
        </a:p>
      </dgm:t>
    </dgm:pt>
    <dgm:pt modelId="{A6846E72-5373-4D83-A2F7-E971BA29B282}" type="parTrans" cxnId="{D2A48B8C-F294-4D33-9A81-ACF26B098A66}">
      <dgm:prSet/>
      <dgm:spPr/>
      <dgm:t>
        <a:bodyPr/>
        <a:lstStyle/>
        <a:p>
          <a:endParaRPr lang="en-US"/>
        </a:p>
      </dgm:t>
    </dgm:pt>
    <dgm:pt modelId="{2C5C06DB-F69B-4CDB-98BB-082E68838B20}" type="sibTrans" cxnId="{D2A48B8C-F294-4D33-9A81-ACF26B098A66}">
      <dgm:prSet/>
      <dgm:spPr/>
      <dgm:t>
        <a:bodyPr/>
        <a:lstStyle/>
        <a:p>
          <a:endParaRPr lang="en-US"/>
        </a:p>
      </dgm:t>
    </dgm:pt>
    <dgm:pt modelId="{6E030310-F5DE-40DB-BE20-57F98059BFB4}">
      <dgm:prSet/>
      <dgm:spPr/>
      <dgm:t>
        <a:bodyPr/>
        <a:lstStyle/>
        <a:p>
          <a:r>
            <a:rPr lang="en-US"/>
            <a:t>Complete List of CalAIM Codes</a:t>
          </a:r>
        </a:p>
      </dgm:t>
    </dgm:pt>
    <dgm:pt modelId="{428227CB-CD59-48B0-B359-A54382625041}" type="parTrans" cxnId="{0802CD33-D0AF-4356-A4A7-0D78A1042EE0}">
      <dgm:prSet/>
      <dgm:spPr/>
      <dgm:t>
        <a:bodyPr/>
        <a:lstStyle/>
        <a:p>
          <a:endParaRPr lang="en-US"/>
        </a:p>
      </dgm:t>
    </dgm:pt>
    <dgm:pt modelId="{D9BA3B25-65E8-4E9A-B12F-7C5F6D377DDF}" type="sibTrans" cxnId="{0802CD33-D0AF-4356-A4A7-0D78A1042EE0}">
      <dgm:prSet/>
      <dgm:spPr/>
      <dgm:t>
        <a:bodyPr/>
        <a:lstStyle/>
        <a:p>
          <a:endParaRPr lang="en-US"/>
        </a:p>
      </dgm:t>
    </dgm:pt>
    <dgm:pt modelId="{7935DEB9-6A68-457E-9E3F-91007B6497DA}" type="pres">
      <dgm:prSet presAssocID="{A30B96B8-EB62-47B2-829D-0C63F387BA17}" presName="vert0" presStyleCnt="0">
        <dgm:presLayoutVars>
          <dgm:dir/>
          <dgm:animOne val="branch"/>
          <dgm:animLvl val="lvl"/>
        </dgm:presLayoutVars>
      </dgm:prSet>
      <dgm:spPr/>
    </dgm:pt>
    <dgm:pt modelId="{8BFBC1B4-979A-4A1F-8844-0BCD129C04E7}" type="pres">
      <dgm:prSet presAssocID="{2191DCD4-80B5-4BC4-8AE2-065C33AA62B3}" presName="thickLine" presStyleLbl="alignNode1" presStyleIdx="0" presStyleCnt="4"/>
      <dgm:spPr/>
    </dgm:pt>
    <dgm:pt modelId="{0E87A911-A11D-4A7C-8B86-17D62BC95612}" type="pres">
      <dgm:prSet presAssocID="{2191DCD4-80B5-4BC4-8AE2-065C33AA62B3}" presName="horz1" presStyleCnt="0"/>
      <dgm:spPr/>
    </dgm:pt>
    <dgm:pt modelId="{26E5B87C-9370-4E9C-8CEA-FE1BCCEF811F}" type="pres">
      <dgm:prSet presAssocID="{2191DCD4-80B5-4BC4-8AE2-065C33AA62B3}" presName="tx1" presStyleLbl="revTx" presStyleIdx="0" presStyleCnt="4"/>
      <dgm:spPr/>
    </dgm:pt>
    <dgm:pt modelId="{FBB6CEAE-6E58-424E-9B01-35C49849C07E}" type="pres">
      <dgm:prSet presAssocID="{2191DCD4-80B5-4BC4-8AE2-065C33AA62B3}" presName="vert1" presStyleCnt="0"/>
      <dgm:spPr/>
    </dgm:pt>
    <dgm:pt modelId="{3400B9B9-8438-4C0E-B5F4-C955E315C51D}" type="pres">
      <dgm:prSet presAssocID="{6390CDB3-A57B-4F1C-B905-B75B1EAD2F34}" presName="thickLine" presStyleLbl="alignNode1" presStyleIdx="1" presStyleCnt="4"/>
      <dgm:spPr/>
    </dgm:pt>
    <dgm:pt modelId="{AC9E7122-7258-4F79-8509-2607C55FED41}" type="pres">
      <dgm:prSet presAssocID="{6390CDB3-A57B-4F1C-B905-B75B1EAD2F34}" presName="horz1" presStyleCnt="0"/>
      <dgm:spPr/>
    </dgm:pt>
    <dgm:pt modelId="{E3819195-F6ED-45A9-AC09-04D71CDCE5EC}" type="pres">
      <dgm:prSet presAssocID="{6390CDB3-A57B-4F1C-B905-B75B1EAD2F34}" presName="tx1" presStyleLbl="revTx" presStyleIdx="1" presStyleCnt="4"/>
      <dgm:spPr/>
    </dgm:pt>
    <dgm:pt modelId="{2044EB8E-9DB0-48E7-B793-4128032870B3}" type="pres">
      <dgm:prSet presAssocID="{6390CDB3-A57B-4F1C-B905-B75B1EAD2F34}" presName="vert1" presStyleCnt="0"/>
      <dgm:spPr/>
    </dgm:pt>
    <dgm:pt modelId="{C4C0AAC3-8F5A-4492-847E-2B113713100A}" type="pres">
      <dgm:prSet presAssocID="{CCA7BD51-F8B8-4F89-9946-6DC9AD71E846}" presName="thickLine" presStyleLbl="alignNode1" presStyleIdx="2" presStyleCnt="4"/>
      <dgm:spPr/>
    </dgm:pt>
    <dgm:pt modelId="{4C1C5FF3-A1B1-400A-B2DE-6F24B7098FD0}" type="pres">
      <dgm:prSet presAssocID="{CCA7BD51-F8B8-4F89-9946-6DC9AD71E846}" presName="horz1" presStyleCnt="0"/>
      <dgm:spPr/>
    </dgm:pt>
    <dgm:pt modelId="{ACBF0014-B190-4D36-97EC-A3B87B4F9EB5}" type="pres">
      <dgm:prSet presAssocID="{CCA7BD51-F8B8-4F89-9946-6DC9AD71E846}" presName="tx1" presStyleLbl="revTx" presStyleIdx="2" presStyleCnt="4"/>
      <dgm:spPr/>
    </dgm:pt>
    <dgm:pt modelId="{603A35FE-12BF-4C3F-B0F3-673F0B70F01E}" type="pres">
      <dgm:prSet presAssocID="{CCA7BD51-F8B8-4F89-9946-6DC9AD71E846}" presName="vert1" presStyleCnt="0"/>
      <dgm:spPr/>
    </dgm:pt>
    <dgm:pt modelId="{DBDBA7A2-37CE-4B6F-8011-B718D05B8BBD}" type="pres">
      <dgm:prSet presAssocID="{6E030310-F5DE-40DB-BE20-57F98059BFB4}" presName="thickLine" presStyleLbl="alignNode1" presStyleIdx="3" presStyleCnt="4"/>
      <dgm:spPr/>
    </dgm:pt>
    <dgm:pt modelId="{833F0F65-1DA9-418D-9496-1B0DDE6FC50E}" type="pres">
      <dgm:prSet presAssocID="{6E030310-F5DE-40DB-BE20-57F98059BFB4}" presName="horz1" presStyleCnt="0"/>
      <dgm:spPr/>
    </dgm:pt>
    <dgm:pt modelId="{523A0234-3545-4968-9143-061DE5E5C34C}" type="pres">
      <dgm:prSet presAssocID="{6E030310-F5DE-40DB-BE20-57F98059BFB4}" presName="tx1" presStyleLbl="revTx" presStyleIdx="3" presStyleCnt="4"/>
      <dgm:spPr/>
    </dgm:pt>
    <dgm:pt modelId="{776767B5-9344-4312-A600-97EB2CDED902}" type="pres">
      <dgm:prSet presAssocID="{6E030310-F5DE-40DB-BE20-57F98059BFB4}" presName="vert1" presStyleCnt="0"/>
      <dgm:spPr/>
    </dgm:pt>
  </dgm:ptLst>
  <dgm:cxnLst>
    <dgm:cxn modelId="{A8E9DD07-66FD-4C72-80E8-4F56E79708B4}" type="presOf" srcId="{2191DCD4-80B5-4BC4-8AE2-065C33AA62B3}" destId="{26E5B87C-9370-4E9C-8CEA-FE1BCCEF811F}" srcOrd="0" destOrd="0" presId="urn:microsoft.com/office/officeart/2008/layout/LinedList"/>
    <dgm:cxn modelId="{F228ED17-17AE-4630-8840-CFAFD7F04749}" type="presOf" srcId="{CCA7BD51-F8B8-4F89-9946-6DC9AD71E846}" destId="{ACBF0014-B190-4D36-97EC-A3B87B4F9EB5}" srcOrd="0" destOrd="0" presId="urn:microsoft.com/office/officeart/2008/layout/LinedList"/>
    <dgm:cxn modelId="{0802CD33-D0AF-4356-A4A7-0D78A1042EE0}" srcId="{A30B96B8-EB62-47B2-829D-0C63F387BA17}" destId="{6E030310-F5DE-40DB-BE20-57F98059BFB4}" srcOrd="3" destOrd="0" parTransId="{428227CB-CD59-48B0-B359-A54382625041}" sibTransId="{D9BA3B25-65E8-4E9A-B12F-7C5F6D377DDF}"/>
    <dgm:cxn modelId="{7B453A5F-DF42-4954-A08F-34B6D5EED94A}" type="presOf" srcId="{6E030310-F5DE-40DB-BE20-57F98059BFB4}" destId="{523A0234-3545-4968-9143-061DE5E5C34C}" srcOrd="0" destOrd="0" presId="urn:microsoft.com/office/officeart/2008/layout/LinedList"/>
    <dgm:cxn modelId="{73174647-E2D7-4799-AAA3-93B722B1FB06}" srcId="{A30B96B8-EB62-47B2-829D-0C63F387BA17}" destId="{6390CDB3-A57B-4F1C-B905-B75B1EAD2F34}" srcOrd="1" destOrd="0" parTransId="{2BC39C1F-3C9E-4C39-ACE0-8BDB58ABF6B5}" sibTransId="{8AE8AF99-AA28-482B-881C-CA694EC2FB2E}"/>
    <dgm:cxn modelId="{D2A48B8C-F294-4D33-9A81-ACF26B098A66}" srcId="{A30B96B8-EB62-47B2-829D-0C63F387BA17}" destId="{CCA7BD51-F8B8-4F89-9946-6DC9AD71E846}" srcOrd="2" destOrd="0" parTransId="{A6846E72-5373-4D83-A2F7-E971BA29B282}" sibTransId="{2C5C06DB-F69B-4CDB-98BB-082E68838B20}"/>
    <dgm:cxn modelId="{A030FB93-F91F-49DC-936E-AFAC5CCE6560}" type="presOf" srcId="{6390CDB3-A57B-4F1C-B905-B75B1EAD2F34}" destId="{E3819195-F6ED-45A9-AC09-04D71CDCE5EC}" srcOrd="0" destOrd="0" presId="urn:microsoft.com/office/officeart/2008/layout/LinedList"/>
    <dgm:cxn modelId="{34C27EC2-ECC0-4869-994E-CB0E3E1152AC}" srcId="{A30B96B8-EB62-47B2-829D-0C63F387BA17}" destId="{2191DCD4-80B5-4BC4-8AE2-065C33AA62B3}" srcOrd="0" destOrd="0" parTransId="{DEB842E7-28AB-4BB3-8D05-C2811D2F5BFF}" sibTransId="{559EF19A-5621-4885-944A-75DA3EB35EF9}"/>
    <dgm:cxn modelId="{217DECEA-8BE6-4074-81D9-968CCE45F327}" type="presOf" srcId="{A30B96B8-EB62-47B2-829D-0C63F387BA17}" destId="{7935DEB9-6A68-457E-9E3F-91007B6497DA}" srcOrd="0" destOrd="0" presId="urn:microsoft.com/office/officeart/2008/layout/LinedList"/>
    <dgm:cxn modelId="{C9435E5C-F021-4753-A7E8-CE4B7365AC7E}" type="presParOf" srcId="{7935DEB9-6A68-457E-9E3F-91007B6497DA}" destId="{8BFBC1B4-979A-4A1F-8844-0BCD129C04E7}" srcOrd="0" destOrd="0" presId="urn:microsoft.com/office/officeart/2008/layout/LinedList"/>
    <dgm:cxn modelId="{4F6A72C0-A48F-42EB-A3A5-7EA95B4A07C4}" type="presParOf" srcId="{7935DEB9-6A68-457E-9E3F-91007B6497DA}" destId="{0E87A911-A11D-4A7C-8B86-17D62BC95612}" srcOrd="1" destOrd="0" presId="urn:microsoft.com/office/officeart/2008/layout/LinedList"/>
    <dgm:cxn modelId="{0F94032C-D8B9-46D7-B471-B49F7C2E644E}" type="presParOf" srcId="{0E87A911-A11D-4A7C-8B86-17D62BC95612}" destId="{26E5B87C-9370-4E9C-8CEA-FE1BCCEF811F}" srcOrd="0" destOrd="0" presId="urn:microsoft.com/office/officeart/2008/layout/LinedList"/>
    <dgm:cxn modelId="{E877B25F-8455-4B11-B7E2-977F868FB622}" type="presParOf" srcId="{0E87A911-A11D-4A7C-8B86-17D62BC95612}" destId="{FBB6CEAE-6E58-424E-9B01-35C49849C07E}" srcOrd="1" destOrd="0" presId="urn:microsoft.com/office/officeart/2008/layout/LinedList"/>
    <dgm:cxn modelId="{DC3FCA13-5C68-43D3-9FB4-0C946F00107A}" type="presParOf" srcId="{7935DEB9-6A68-457E-9E3F-91007B6497DA}" destId="{3400B9B9-8438-4C0E-B5F4-C955E315C51D}" srcOrd="2" destOrd="0" presId="urn:microsoft.com/office/officeart/2008/layout/LinedList"/>
    <dgm:cxn modelId="{4354143F-1F5B-41F0-A5D6-B2A6AD0E8FAA}" type="presParOf" srcId="{7935DEB9-6A68-457E-9E3F-91007B6497DA}" destId="{AC9E7122-7258-4F79-8509-2607C55FED41}" srcOrd="3" destOrd="0" presId="urn:microsoft.com/office/officeart/2008/layout/LinedList"/>
    <dgm:cxn modelId="{53BB70C2-C43F-467D-9796-C77E25C2EB92}" type="presParOf" srcId="{AC9E7122-7258-4F79-8509-2607C55FED41}" destId="{E3819195-F6ED-45A9-AC09-04D71CDCE5EC}" srcOrd="0" destOrd="0" presId="urn:microsoft.com/office/officeart/2008/layout/LinedList"/>
    <dgm:cxn modelId="{0F6069E7-0709-4B58-BFB9-A9B7E7028EB4}" type="presParOf" srcId="{AC9E7122-7258-4F79-8509-2607C55FED41}" destId="{2044EB8E-9DB0-48E7-B793-4128032870B3}" srcOrd="1" destOrd="0" presId="urn:microsoft.com/office/officeart/2008/layout/LinedList"/>
    <dgm:cxn modelId="{F68919C6-9A3A-4226-A06E-231C4757AEBD}" type="presParOf" srcId="{7935DEB9-6A68-457E-9E3F-91007B6497DA}" destId="{C4C0AAC3-8F5A-4492-847E-2B113713100A}" srcOrd="4" destOrd="0" presId="urn:microsoft.com/office/officeart/2008/layout/LinedList"/>
    <dgm:cxn modelId="{41D80B6A-CD52-4975-8F29-574FDC6B55F8}" type="presParOf" srcId="{7935DEB9-6A68-457E-9E3F-91007B6497DA}" destId="{4C1C5FF3-A1B1-400A-B2DE-6F24B7098FD0}" srcOrd="5" destOrd="0" presId="urn:microsoft.com/office/officeart/2008/layout/LinedList"/>
    <dgm:cxn modelId="{C9820F0E-15FB-447E-A10A-112C0BED8B72}" type="presParOf" srcId="{4C1C5FF3-A1B1-400A-B2DE-6F24B7098FD0}" destId="{ACBF0014-B190-4D36-97EC-A3B87B4F9EB5}" srcOrd="0" destOrd="0" presId="urn:microsoft.com/office/officeart/2008/layout/LinedList"/>
    <dgm:cxn modelId="{0AD8F438-2CFB-4AA6-A551-87A834978FA5}" type="presParOf" srcId="{4C1C5FF3-A1B1-400A-B2DE-6F24B7098FD0}" destId="{603A35FE-12BF-4C3F-B0F3-673F0B70F01E}" srcOrd="1" destOrd="0" presId="urn:microsoft.com/office/officeart/2008/layout/LinedList"/>
    <dgm:cxn modelId="{93B31ED0-FB6F-4636-AE0A-90BF60D224C1}" type="presParOf" srcId="{7935DEB9-6A68-457E-9E3F-91007B6497DA}" destId="{DBDBA7A2-37CE-4B6F-8011-B718D05B8BBD}" srcOrd="6" destOrd="0" presId="urn:microsoft.com/office/officeart/2008/layout/LinedList"/>
    <dgm:cxn modelId="{CBB97AF6-CC80-4BBB-9390-B05B63CC29B5}" type="presParOf" srcId="{7935DEB9-6A68-457E-9E3F-91007B6497DA}" destId="{833F0F65-1DA9-418D-9496-1B0DDE6FC50E}" srcOrd="7" destOrd="0" presId="urn:microsoft.com/office/officeart/2008/layout/LinedList"/>
    <dgm:cxn modelId="{81EFFDD0-082F-4DEE-B9D6-925DD58C908B}" type="presParOf" srcId="{833F0F65-1DA9-418D-9496-1B0DDE6FC50E}" destId="{523A0234-3545-4968-9143-061DE5E5C34C}" srcOrd="0" destOrd="0" presId="urn:microsoft.com/office/officeart/2008/layout/LinedList"/>
    <dgm:cxn modelId="{EDF2C00D-1D16-48F6-BD52-4D7C0FED4E12}" type="presParOf" srcId="{833F0F65-1DA9-418D-9496-1B0DDE6FC50E}" destId="{776767B5-9344-4312-A600-97EB2CDED9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FF608D-FAFE-4EF4-8D53-D7150CF3A395}"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FF8C1ED0-CD09-48A7-ACDD-64C99F0781FC}">
      <dgm:prSet/>
      <dgm:spPr/>
      <dgm:t>
        <a:bodyPr/>
        <a:lstStyle/>
        <a:p>
          <a:r>
            <a:rPr lang="en-US"/>
            <a:t>Claims for Units of Service, not number of minutes</a:t>
          </a:r>
        </a:p>
      </dgm:t>
    </dgm:pt>
    <dgm:pt modelId="{E34B1410-44B1-4BAA-A900-F041E3C56434}" type="parTrans" cxnId="{93BBBEB5-8016-4385-9EAB-AEA68E32DE82}">
      <dgm:prSet/>
      <dgm:spPr/>
      <dgm:t>
        <a:bodyPr/>
        <a:lstStyle/>
        <a:p>
          <a:endParaRPr lang="en-US"/>
        </a:p>
      </dgm:t>
    </dgm:pt>
    <dgm:pt modelId="{7A6DDB49-897D-4A9C-96A1-1330CFD98AC1}" type="sibTrans" cxnId="{93BBBEB5-8016-4385-9EAB-AEA68E32DE82}">
      <dgm:prSet/>
      <dgm:spPr/>
      <dgm:t>
        <a:bodyPr/>
        <a:lstStyle/>
        <a:p>
          <a:endParaRPr lang="en-US"/>
        </a:p>
      </dgm:t>
    </dgm:pt>
    <dgm:pt modelId="{6111E637-7505-484B-B41B-84D49DE303FF}">
      <dgm:prSet/>
      <dgm:spPr/>
      <dgm:t>
        <a:bodyPr/>
        <a:lstStyle/>
        <a:p>
          <a:r>
            <a:rPr lang="en-US"/>
            <a:t>No partial units allowed</a:t>
          </a:r>
        </a:p>
      </dgm:t>
    </dgm:pt>
    <dgm:pt modelId="{436CDA27-9B36-42D3-AD57-6354A58452E0}" type="parTrans" cxnId="{4CB47F21-E6AC-46E6-A713-8EB880EC65F9}">
      <dgm:prSet/>
      <dgm:spPr/>
      <dgm:t>
        <a:bodyPr/>
        <a:lstStyle/>
        <a:p>
          <a:endParaRPr lang="en-US"/>
        </a:p>
      </dgm:t>
    </dgm:pt>
    <dgm:pt modelId="{03509F06-9743-4D98-957F-7155842D56A1}" type="sibTrans" cxnId="{4CB47F21-E6AC-46E6-A713-8EB880EC65F9}">
      <dgm:prSet/>
      <dgm:spPr/>
      <dgm:t>
        <a:bodyPr/>
        <a:lstStyle/>
        <a:p>
          <a:endParaRPr lang="en-US"/>
        </a:p>
      </dgm:t>
    </dgm:pt>
    <dgm:pt modelId="{565789B9-234F-46A2-8F8E-5CDCBE97F869}">
      <dgm:prSet/>
      <dgm:spPr/>
      <dgm:t>
        <a:bodyPr/>
        <a:lstStyle/>
        <a:p>
          <a:pPr rtl="0"/>
          <a:r>
            <a:rPr lang="en-US">
              <a:latin typeface="Corbel" panose="020B0503020204020204"/>
            </a:rPr>
            <a:t>"</a:t>
          </a:r>
          <a:r>
            <a:rPr lang="en-US"/>
            <a:t>Dependent </a:t>
          </a:r>
          <a:r>
            <a:rPr lang="en-US">
              <a:latin typeface="Corbel" panose="020B0503020204020204"/>
            </a:rPr>
            <a:t>on Codes"</a:t>
          </a:r>
        </a:p>
      </dgm:t>
    </dgm:pt>
    <dgm:pt modelId="{09F2925F-0135-459B-93B7-9329E2586010}" type="parTrans" cxnId="{0C0B5587-B12E-4551-9FA9-2362BC59DEB6}">
      <dgm:prSet/>
      <dgm:spPr/>
      <dgm:t>
        <a:bodyPr/>
        <a:lstStyle/>
        <a:p>
          <a:endParaRPr lang="en-US"/>
        </a:p>
      </dgm:t>
    </dgm:pt>
    <dgm:pt modelId="{AE8A7E1E-119B-4D46-A908-E0BBC82B14A0}" type="sibTrans" cxnId="{0C0B5587-B12E-4551-9FA9-2362BC59DEB6}">
      <dgm:prSet/>
      <dgm:spPr/>
      <dgm:t>
        <a:bodyPr/>
        <a:lstStyle/>
        <a:p>
          <a:endParaRPr lang="en-US"/>
        </a:p>
      </dgm:t>
    </dgm:pt>
    <dgm:pt modelId="{B236AD59-C74B-40C3-9FA1-A39434AB336B}">
      <dgm:prSet/>
      <dgm:spPr/>
      <dgm:t>
        <a:bodyPr/>
        <a:lstStyle/>
        <a:p>
          <a:r>
            <a:rPr lang="en-US"/>
            <a:t>Add-On Codes</a:t>
          </a:r>
        </a:p>
      </dgm:t>
    </dgm:pt>
    <dgm:pt modelId="{7ED3CCE6-C891-4AB2-9D46-D9D92296AE3E}" type="parTrans" cxnId="{0B576D39-EA7A-4225-BE7B-988EEFB1465F}">
      <dgm:prSet/>
      <dgm:spPr/>
      <dgm:t>
        <a:bodyPr/>
        <a:lstStyle/>
        <a:p>
          <a:endParaRPr lang="en-US"/>
        </a:p>
      </dgm:t>
    </dgm:pt>
    <dgm:pt modelId="{7B1CFB24-0686-4689-A83A-F137909E83D2}" type="sibTrans" cxnId="{0B576D39-EA7A-4225-BE7B-988EEFB1465F}">
      <dgm:prSet/>
      <dgm:spPr/>
      <dgm:t>
        <a:bodyPr/>
        <a:lstStyle/>
        <a:p>
          <a:endParaRPr lang="en-US"/>
        </a:p>
      </dgm:t>
    </dgm:pt>
    <dgm:pt modelId="{C7C5C52D-08B9-43DD-B17F-54A1C2FBCDF4}">
      <dgm:prSet/>
      <dgm:spPr/>
      <dgm:t>
        <a:bodyPr/>
        <a:lstStyle/>
        <a:p>
          <a:r>
            <a:rPr lang="en-US"/>
            <a:t>Supplemental Services</a:t>
          </a:r>
        </a:p>
      </dgm:t>
    </dgm:pt>
    <dgm:pt modelId="{4F17B7A3-BDDB-426E-9A80-14F6441FF92F}" type="parTrans" cxnId="{E6C028B2-6E48-4462-9BA1-9F2D8A7F6937}">
      <dgm:prSet/>
      <dgm:spPr/>
      <dgm:t>
        <a:bodyPr/>
        <a:lstStyle/>
        <a:p>
          <a:endParaRPr lang="en-US"/>
        </a:p>
      </dgm:t>
    </dgm:pt>
    <dgm:pt modelId="{C87AF546-B798-4443-A4AE-72B908A84DA2}" type="sibTrans" cxnId="{E6C028B2-6E48-4462-9BA1-9F2D8A7F6937}">
      <dgm:prSet/>
      <dgm:spPr/>
      <dgm:t>
        <a:bodyPr/>
        <a:lstStyle/>
        <a:p>
          <a:endParaRPr lang="en-US"/>
        </a:p>
      </dgm:t>
    </dgm:pt>
    <dgm:pt modelId="{F5585C7B-5F2A-455C-926D-8E6098D40464}">
      <dgm:prSet/>
      <dgm:spPr/>
      <dgm:t>
        <a:bodyPr/>
        <a:lstStyle/>
        <a:p>
          <a:pPr rtl="0"/>
          <a:r>
            <a:rPr lang="en-US">
              <a:latin typeface="Corbel" panose="020B0503020204020204"/>
            </a:rPr>
            <a:t>Duplicate Services and Allowable</a:t>
          </a:r>
          <a:r>
            <a:rPr lang="en-US"/>
            <a:t> Overrides</a:t>
          </a:r>
        </a:p>
      </dgm:t>
    </dgm:pt>
    <dgm:pt modelId="{3D7AAEF5-0D58-421C-B423-E50D3ECDA530}" type="parTrans" cxnId="{4CCFD21C-50A2-44C5-BA1A-1E1728F12013}">
      <dgm:prSet/>
      <dgm:spPr/>
      <dgm:t>
        <a:bodyPr/>
        <a:lstStyle/>
        <a:p>
          <a:endParaRPr lang="en-US"/>
        </a:p>
      </dgm:t>
    </dgm:pt>
    <dgm:pt modelId="{2E56B468-4383-4033-9FA9-A22A90B3959D}" type="sibTrans" cxnId="{4CCFD21C-50A2-44C5-BA1A-1E1728F12013}">
      <dgm:prSet/>
      <dgm:spPr/>
      <dgm:t>
        <a:bodyPr/>
        <a:lstStyle/>
        <a:p>
          <a:endParaRPr lang="en-US"/>
        </a:p>
      </dgm:t>
    </dgm:pt>
    <dgm:pt modelId="{147CDE2B-791F-4655-A4CF-93DB5D844BAD}">
      <dgm:prSet phldr="0"/>
      <dgm:spPr/>
      <dgm:t>
        <a:bodyPr/>
        <a:lstStyle/>
        <a:p>
          <a:pPr rtl="0"/>
          <a:r>
            <a:rPr lang="en-US">
              <a:latin typeface="Corbel" panose="020B0503020204020204"/>
            </a:rPr>
            <a:t>Whole numbers only</a:t>
          </a:r>
        </a:p>
      </dgm:t>
    </dgm:pt>
    <dgm:pt modelId="{81EFCF43-E1F4-4CCE-9C74-ED62A4C6644E}" type="parTrans" cxnId="{87DC909A-3A27-48C2-BCD4-E4DA3181E2F8}">
      <dgm:prSet/>
      <dgm:spPr/>
    </dgm:pt>
    <dgm:pt modelId="{29E5F947-BF76-4C18-A6EC-59F6A5924194}" type="sibTrans" cxnId="{87DC909A-3A27-48C2-BCD4-E4DA3181E2F8}">
      <dgm:prSet/>
      <dgm:spPr/>
    </dgm:pt>
    <dgm:pt modelId="{BD8E1D6A-45FA-477B-9620-21664C4113DD}">
      <dgm:prSet phldr="0"/>
      <dgm:spPr/>
      <dgm:t>
        <a:bodyPr/>
        <a:lstStyle/>
        <a:p>
          <a:pPr rtl="0"/>
          <a:r>
            <a:rPr lang="en-US">
              <a:latin typeface="Corbel" panose="020B0503020204020204"/>
            </a:rPr>
            <a:t>e.g. Claims for "1.5" units will be denied</a:t>
          </a:r>
        </a:p>
      </dgm:t>
    </dgm:pt>
    <dgm:pt modelId="{2948D212-C0A9-4543-BDD7-20D8A5501049}" type="parTrans" cxnId="{584C237D-9918-4083-AB33-1AADB53ED5AC}">
      <dgm:prSet/>
      <dgm:spPr/>
    </dgm:pt>
    <dgm:pt modelId="{9C5AA5A4-0F54-4D2E-93C0-8D9D33C743CA}" type="sibTrans" cxnId="{584C237D-9918-4083-AB33-1AADB53ED5AC}">
      <dgm:prSet/>
      <dgm:spPr/>
    </dgm:pt>
    <dgm:pt modelId="{3E9FD2B5-DF14-4A39-990B-889012D0882F}" type="pres">
      <dgm:prSet presAssocID="{BCFF608D-FAFE-4EF4-8D53-D7150CF3A395}" presName="linear" presStyleCnt="0">
        <dgm:presLayoutVars>
          <dgm:animLvl val="lvl"/>
          <dgm:resizeHandles val="exact"/>
        </dgm:presLayoutVars>
      </dgm:prSet>
      <dgm:spPr/>
    </dgm:pt>
    <dgm:pt modelId="{6EF062E8-C687-4630-B527-55852DC9B948}" type="pres">
      <dgm:prSet presAssocID="{FF8C1ED0-CD09-48A7-ACDD-64C99F0781FC}" presName="parentText" presStyleLbl="node1" presStyleIdx="0" presStyleCnt="3">
        <dgm:presLayoutVars>
          <dgm:chMax val="0"/>
          <dgm:bulletEnabled val="1"/>
        </dgm:presLayoutVars>
      </dgm:prSet>
      <dgm:spPr/>
    </dgm:pt>
    <dgm:pt modelId="{585F3E9D-9E3C-44B8-9B65-906255BDD2F1}" type="pres">
      <dgm:prSet presAssocID="{FF8C1ED0-CD09-48A7-ACDD-64C99F0781FC}" presName="childText" presStyleLbl="revTx" presStyleIdx="0" presStyleCnt="2">
        <dgm:presLayoutVars>
          <dgm:bulletEnabled val="1"/>
        </dgm:presLayoutVars>
      </dgm:prSet>
      <dgm:spPr/>
    </dgm:pt>
    <dgm:pt modelId="{C3775063-2B55-49EF-B57D-F6FA8EA119A3}" type="pres">
      <dgm:prSet presAssocID="{565789B9-234F-46A2-8F8E-5CDCBE97F869}" presName="parentText" presStyleLbl="node1" presStyleIdx="1" presStyleCnt="3">
        <dgm:presLayoutVars>
          <dgm:chMax val="0"/>
          <dgm:bulletEnabled val="1"/>
        </dgm:presLayoutVars>
      </dgm:prSet>
      <dgm:spPr/>
    </dgm:pt>
    <dgm:pt modelId="{E3F04F98-7407-469A-A7D4-602FA53DFB89}" type="pres">
      <dgm:prSet presAssocID="{565789B9-234F-46A2-8F8E-5CDCBE97F869}" presName="childText" presStyleLbl="revTx" presStyleIdx="1" presStyleCnt="2">
        <dgm:presLayoutVars>
          <dgm:bulletEnabled val="1"/>
        </dgm:presLayoutVars>
      </dgm:prSet>
      <dgm:spPr/>
    </dgm:pt>
    <dgm:pt modelId="{12103F82-15A6-4C45-BC23-DA7A0E2E8673}" type="pres">
      <dgm:prSet presAssocID="{F5585C7B-5F2A-455C-926D-8E6098D40464}" presName="parentText" presStyleLbl="node1" presStyleIdx="2" presStyleCnt="3">
        <dgm:presLayoutVars>
          <dgm:chMax val="0"/>
          <dgm:bulletEnabled val="1"/>
        </dgm:presLayoutVars>
      </dgm:prSet>
      <dgm:spPr/>
    </dgm:pt>
  </dgm:ptLst>
  <dgm:cxnLst>
    <dgm:cxn modelId="{4CCFD21C-50A2-44C5-BA1A-1E1728F12013}" srcId="{BCFF608D-FAFE-4EF4-8D53-D7150CF3A395}" destId="{F5585C7B-5F2A-455C-926D-8E6098D40464}" srcOrd="2" destOrd="0" parTransId="{3D7AAEF5-0D58-421C-B423-E50D3ECDA530}" sibTransId="{2E56B468-4383-4033-9FA9-A22A90B3959D}"/>
    <dgm:cxn modelId="{4CB47F21-E6AC-46E6-A713-8EB880EC65F9}" srcId="{FF8C1ED0-CD09-48A7-ACDD-64C99F0781FC}" destId="{6111E637-7505-484B-B41B-84D49DE303FF}" srcOrd="0" destOrd="0" parTransId="{436CDA27-9B36-42D3-AD57-6354A58452E0}" sibTransId="{03509F06-9743-4D98-957F-7155842D56A1}"/>
    <dgm:cxn modelId="{0B576D39-EA7A-4225-BE7B-988EEFB1465F}" srcId="{565789B9-234F-46A2-8F8E-5CDCBE97F869}" destId="{B236AD59-C74B-40C3-9FA1-A39434AB336B}" srcOrd="0" destOrd="0" parTransId="{7ED3CCE6-C891-4AB2-9D46-D9D92296AE3E}" sibTransId="{7B1CFB24-0686-4689-A83A-F137909E83D2}"/>
    <dgm:cxn modelId="{3E03037C-B36B-43B9-AD70-F10589FF584C}" type="presOf" srcId="{147CDE2B-791F-4655-A4CF-93DB5D844BAD}" destId="{585F3E9D-9E3C-44B8-9B65-906255BDD2F1}" srcOrd="0" destOrd="1" presId="urn:microsoft.com/office/officeart/2005/8/layout/vList2"/>
    <dgm:cxn modelId="{584C237D-9918-4083-AB33-1AADB53ED5AC}" srcId="{FF8C1ED0-CD09-48A7-ACDD-64C99F0781FC}" destId="{BD8E1D6A-45FA-477B-9620-21664C4113DD}" srcOrd="2" destOrd="0" parTransId="{2948D212-C0A9-4543-BDD7-20D8A5501049}" sibTransId="{9C5AA5A4-0F54-4D2E-93C0-8D9D33C743CA}"/>
    <dgm:cxn modelId="{5697B083-06A3-49CF-A1CA-BFA567467D6D}" type="presOf" srcId="{B236AD59-C74B-40C3-9FA1-A39434AB336B}" destId="{E3F04F98-7407-469A-A7D4-602FA53DFB89}" srcOrd="0" destOrd="0" presId="urn:microsoft.com/office/officeart/2005/8/layout/vList2"/>
    <dgm:cxn modelId="{0C0B5587-B12E-4551-9FA9-2362BC59DEB6}" srcId="{BCFF608D-FAFE-4EF4-8D53-D7150CF3A395}" destId="{565789B9-234F-46A2-8F8E-5CDCBE97F869}" srcOrd="1" destOrd="0" parTransId="{09F2925F-0135-459B-93B7-9329E2586010}" sibTransId="{AE8A7E1E-119B-4D46-A908-E0BBC82B14A0}"/>
    <dgm:cxn modelId="{B3479D8B-E58D-4ECF-A583-86594EE0AFCB}" type="presOf" srcId="{BD8E1D6A-45FA-477B-9620-21664C4113DD}" destId="{585F3E9D-9E3C-44B8-9B65-906255BDD2F1}" srcOrd="0" destOrd="2" presId="urn:microsoft.com/office/officeart/2005/8/layout/vList2"/>
    <dgm:cxn modelId="{87DC909A-3A27-48C2-BCD4-E4DA3181E2F8}" srcId="{FF8C1ED0-CD09-48A7-ACDD-64C99F0781FC}" destId="{147CDE2B-791F-4655-A4CF-93DB5D844BAD}" srcOrd="1" destOrd="0" parTransId="{81EFCF43-E1F4-4CCE-9C74-ED62A4C6644E}" sibTransId="{29E5F947-BF76-4C18-A6EC-59F6A5924194}"/>
    <dgm:cxn modelId="{1579F5A0-2E13-4050-A709-78E5E61BF8E9}" type="presOf" srcId="{6111E637-7505-484B-B41B-84D49DE303FF}" destId="{585F3E9D-9E3C-44B8-9B65-906255BDD2F1}" srcOrd="0" destOrd="0" presId="urn:microsoft.com/office/officeart/2005/8/layout/vList2"/>
    <dgm:cxn modelId="{A7F008B1-D8A2-4676-8F61-F4BF26AA821A}" type="presOf" srcId="{565789B9-234F-46A2-8F8E-5CDCBE97F869}" destId="{C3775063-2B55-49EF-B57D-F6FA8EA119A3}" srcOrd="0" destOrd="0" presId="urn:microsoft.com/office/officeart/2005/8/layout/vList2"/>
    <dgm:cxn modelId="{E6C028B2-6E48-4462-9BA1-9F2D8A7F6937}" srcId="{565789B9-234F-46A2-8F8E-5CDCBE97F869}" destId="{C7C5C52D-08B9-43DD-B17F-54A1C2FBCDF4}" srcOrd="1" destOrd="0" parTransId="{4F17B7A3-BDDB-426E-9A80-14F6441FF92F}" sibTransId="{C87AF546-B798-4443-A4AE-72B908A84DA2}"/>
    <dgm:cxn modelId="{921D45B5-E933-40CD-9A82-1B21C4BAEC4F}" type="presOf" srcId="{BCFF608D-FAFE-4EF4-8D53-D7150CF3A395}" destId="{3E9FD2B5-DF14-4A39-990B-889012D0882F}" srcOrd="0" destOrd="0" presId="urn:microsoft.com/office/officeart/2005/8/layout/vList2"/>
    <dgm:cxn modelId="{93BBBEB5-8016-4385-9EAB-AEA68E32DE82}" srcId="{BCFF608D-FAFE-4EF4-8D53-D7150CF3A395}" destId="{FF8C1ED0-CD09-48A7-ACDD-64C99F0781FC}" srcOrd="0" destOrd="0" parTransId="{E34B1410-44B1-4BAA-A900-F041E3C56434}" sibTransId="{7A6DDB49-897D-4A9C-96A1-1330CFD98AC1}"/>
    <dgm:cxn modelId="{ED0F22B9-482E-41BE-B27D-4A20D6703DE5}" type="presOf" srcId="{FF8C1ED0-CD09-48A7-ACDD-64C99F0781FC}" destId="{6EF062E8-C687-4630-B527-55852DC9B948}" srcOrd="0" destOrd="0" presId="urn:microsoft.com/office/officeart/2005/8/layout/vList2"/>
    <dgm:cxn modelId="{CACC14CB-44A8-4CD2-9A81-BEA12ABFDF82}" type="presOf" srcId="{C7C5C52D-08B9-43DD-B17F-54A1C2FBCDF4}" destId="{E3F04F98-7407-469A-A7D4-602FA53DFB89}" srcOrd="0" destOrd="1" presId="urn:microsoft.com/office/officeart/2005/8/layout/vList2"/>
    <dgm:cxn modelId="{D6AA44FD-5330-4F1A-8132-7FF5FF33B28A}" type="presOf" srcId="{F5585C7B-5F2A-455C-926D-8E6098D40464}" destId="{12103F82-15A6-4C45-BC23-DA7A0E2E8673}" srcOrd="0" destOrd="0" presId="urn:microsoft.com/office/officeart/2005/8/layout/vList2"/>
    <dgm:cxn modelId="{E525DB42-699D-42FB-9686-87FBAF877FDA}" type="presParOf" srcId="{3E9FD2B5-DF14-4A39-990B-889012D0882F}" destId="{6EF062E8-C687-4630-B527-55852DC9B948}" srcOrd="0" destOrd="0" presId="urn:microsoft.com/office/officeart/2005/8/layout/vList2"/>
    <dgm:cxn modelId="{ACF72E04-85BA-4D60-A320-F764E57BAEBB}" type="presParOf" srcId="{3E9FD2B5-DF14-4A39-990B-889012D0882F}" destId="{585F3E9D-9E3C-44B8-9B65-906255BDD2F1}" srcOrd="1" destOrd="0" presId="urn:microsoft.com/office/officeart/2005/8/layout/vList2"/>
    <dgm:cxn modelId="{FCF3CEF3-E74E-4505-862B-50F53FE1B8CC}" type="presParOf" srcId="{3E9FD2B5-DF14-4A39-990B-889012D0882F}" destId="{C3775063-2B55-49EF-B57D-F6FA8EA119A3}" srcOrd="2" destOrd="0" presId="urn:microsoft.com/office/officeart/2005/8/layout/vList2"/>
    <dgm:cxn modelId="{3C651BD0-C09A-41F5-8AFD-584C50BA062C}" type="presParOf" srcId="{3E9FD2B5-DF14-4A39-990B-889012D0882F}" destId="{E3F04F98-7407-469A-A7D4-602FA53DFB89}" srcOrd="3" destOrd="0" presId="urn:microsoft.com/office/officeart/2005/8/layout/vList2"/>
    <dgm:cxn modelId="{E174F21A-C210-46A4-AF20-485CBA7913F7}" type="presParOf" srcId="{3E9FD2B5-DF14-4A39-990B-889012D0882F}" destId="{12103F82-15A6-4C45-BC23-DA7A0E2E86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3CACF-EB3D-4B88-87F5-517EEC348641}">
      <dsp:nvSpPr>
        <dsp:cNvPr id="0" name=""/>
        <dsp:cNvSpPr/>
      </dsp:nvSpPr>
      <dsp:spPr>
        <a:xfrm>
          <a:off x="164430" y="494615"/>
          <a:ext cx="1311189" cy="131118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4C913-5680-4499-9347-CAEB67B2B274}">
      <dsp:nvSpPr>
        <dsp:cNvPr id="0" name=""/>
        <dsp:cNvSpPr/>
      </dsp:nvSpPr>
      <dsp:spPr>
        <a:xfrm>
          <a:off x="439779" y="769965"/>
          <a:ext cx="760490" cy="7604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A6F5FF-0AD2-4C50-9E9A-E53A8E649EE3}">
      <dsp:nvSpPr>
        <dsp:cNvPr id="0" name=""/>
        <dsp:cNvSpPr/>
      </dsp:nvSpPr>
      <dsp:spPr>
        <a:xfrm>
          <a:off x="1756588" y="494615"/>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 CPT = Current Procedural Terminology</a:t>
          </a:r>
        </a:p>
        <a:p>
          <a:pPr marL="0" lvl="0" indent="0" algn="l" defTabSz="844550">
            <a:lnSpc>
              <a:spcPct val="100000"/>
            </a:lnSpc>
            <a:spcBef>
              <a:spcPct val="0"/>
            </a:spcBef>
            <a:spcAft>
              <a:spcPct val="35000"/>
            </a:spcAft>
            <a:buNone/>
          </a:pPr>
          <a:r>
            <a:rPr lang="en-US" sz="1900" kern="1200"/>
            <a:t> - Also referred to an HCPC Level I Codes</a:t>
          </a:r>
        </a:p>
      </dsp:txBody>
      <dsp:txXfrm>
        <a:off x="1756588" y="494615"/>
        <a:ext cx="3090661" cy="1311189"/>
      </dsp:txXfrm>
    </dsp:sp>
    <dsp:sp modelId="{CD12A46D-C09F-4584-83AA-74DE40E6D32F}">
      <dsp:nvSpPr>
        <dsp:cNvPr id="0" name=""/>
        <dsp:cNvSpPr/>
      </dsp:nvSpPr>
      <dsp:spPr>
        <a:xfrm>
          <a:off x="5385774" y="494615"/>
          <a:ext cx="1311189" cy="131118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1C57E-2F9D-4FCC-94C7-ADD2C2C0A6EF}">
      <dsp:nvSpPr>
        <dsp:cNvPr id="0" name=""/>
        <dsp:cNvSpPr/>
      </dsp:nvSpPr>
      <dsp:spPr>
        <a:xfrm>
          <a:off x="5661124" y="769965"/>
          <a:ext cx="760490" cy="7604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75AACF-5C89-47CE-A2D5-512A996FD569}">
      <dsp:nvSpPr>
        <dsp:cNvPr id="0" name=""/>
        <dsp:cNvSpPr/>
      </dsp:nvSpPr>
      <dsp:spPr>
        <a:xfrm>
          <a:off x="6977933" y="494615"/>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More detailed definitions for codes that are standardized nationwide </a:t>
          </a:r>
        </a:p>
      </dsp:txBody>
      <dsp:txXfrm>
        <a:off x="6977933" y="494615"/>
        <a:ext cx="3090661" cy="1311189"/>
      </dsp:txXfrm>
    </dsp:sp>
    <dsp:sp modelId="{4E2498FC-4C2D-4F4D-8780-1C9C7EAAEA91}">
      <dsp:nvSpPr>
        <dsp:cNvPr id="0" name=""/>
        <dsp:cNvSpPr/>
      </dsp:nvSpPr>
      <dsp:spPr>
        <a:xfrm>
          <a:off x="164430" y="2545532"/>
          <a:ext cx="1311189" cy="131118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5F6C6-514F-4B91-83CA-566F7D5ABBE3}">
      <dsp:nvSpPr>
        <dsp:cNvPr id="0" name=""/>
        <dsp:cNvSpPr/>
      </dsp:nvSpPr>
      <dsp:spPr>
        <a:xfrm>
          <a:off x="439779" y="2820882"/>
          <a:ext cx="760490" cy="7604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BB0A9B-1F77-4DE4-A824-8224C2200305}">
      <dsp:nvSpPr>
        <dsp:cNvPr id="0" name=""/>
        <dsp:cNvSpPr/>
      </dsp:nvSpPr>
      <dsp:spPr>
        <a:xfrm>
          <a:off x="1756588" y="2545532"/>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Typically used by physicians and licensed providers </a:t>
          </a:r>
        </a:p>
      </dsp:txBody>
      <dsp:txXfrm>
        <a:off x="1756588" y="2545532"/>
        <a:ext cx="3090661" cy="1311189"/>
      </dsp:txXfrm>
    </dsp:sp>
    <dsp:sp modelId="{F005DBB6-FDB3-4558-B037-8AC559A9B643}">
      <dsp:nvSpPr>
        <dsp:cNvPr id="0" name=""/>
        <dsp:cNvSpPr/>
      </dsp:nvSpPr>
      <dsp:spPr>
        <a:xfrm>
          <a:off x="5385774" y="2545532"/>
          <a:ext cx="1311189" cy="131118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AE684-C74F-41A5-B0D0-49FFB041BB70}">
      <dsp:nvSpPr>
        <dsp:cNvPr id="0" name=""/>
        <dsp:cNvSpPr/>
      </dsp:nvSpPr>
      <dsp:spPr>
        <a:xfrm>
          <a:off x="5661124" y="2820882"/>
          <a:ext cx="760490" cy="7604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F0C14-D7E0-45E7-BD68-C28F76FECA58}">
      <dsp:nvSpPr>
        <dsp:cNvPr id="0" name=""/>
        <dsp:cNvSpPr/>
      </dsp:nvSpPr>
      <dsp:spPr>
        <a:xfrm>
          <a:off x="6977933" y="2545532"/>
          <a:ext cx="3090661" cy="131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Codes specify the billing increment or a range of time</a:t>
          </a:r>
        </a:p>
      </dsp:txBody>
      <dsp:txXfrm>
        <a:off x="6977933" y="2545532"/>
        <a:ext cx="3090661" cy="1311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1A81C-2194-45A4-B885-FCF4A939A910}">
      <dsp:nvSpPr>
        <dsp:cNvPr id="0" name=""/>
        <dsp:cNvSpPr/>
      </dsp:nvSpPr>
      <dsp:spPr>
        <a:xfrm>
          <a:off x="0" y="0"/>
          <a:ext cx="5875408" cy="16610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Increased ability to understand the services rendered via data analysis</a:t>
          </a:r>
        </a:p>
      </dsp:txBody>
      <dsp:txXfrm>
        <a:off x="48651" y="48651"/>
        <a:ext cx="4082989" cy="1563762"/>
      </dsp:txXfrm>
    </dsp:sp>
    <dsp:sp modelId="{A7D48966-E90D-49F4-8BCB-53468508CBDD}">
      <dsp:nvSpPr>
        <dsp:cNvPr id="0" name=""/>
        <dsp:cNvSpPr/>
      </dsp:nvSpPr>
      <dsp:spPr>
        <a:xfrm>
          <a:off x="518418" y="1937909"/>
          <a:ext cx="5875408" cy="166106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Additional granularity to describe the services provided</a:t>
          </a:r>
        </a:p>
      </dsp:txBody>
      <dsp:txXfrm>
        <a:off x="567069" y="1986560"/>
        <a:ext cx="4179995" cy="1563762"/>
      </dsp:txXfrm>
    </dsp:sp>
    <dsp:sp modelId="{CACC7E9E-59E1-4DEF-A806-5F77D51219F1}">
      <dsp:nvSpPr>
        <dsp:cNvPr id="0" name=""/>
        <dsp:cNvSpPr/>
      </dsp:nvSpPr>
      <dsp:spPr>
        <a:xfrm>
          <a:off x="1036836" y="3875818"/>
          <a:ext cx="5875408" cy="16610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Provides a more accurate reflection of the range of services and needs of beneficiaries served</a:t>
          </a:r>
        </a:p>
      </dsp:txBody>
      <dsp:txXfrm>
        <a:off x="1085487" y="3924469"/>
        <a:ext cx="4179995" cy="1563762"/>
      </dsp:txXfrm>
    </dsp:sp>
    <dsp:sp modelId="{36BB5010-DBCD-4F4B-A33E-F3CB502E8617}">
      <dsp:nvSpPr>
        <dsp:cNvPr id="0" name=""/>
        <dsp:cNvSpPr/>
      </dsp:nvSpPr>
      <dsp:spPr>
        <a:xfrm>
          <a:off x="4795716" y="1259640"/>
          <a:ext cx="1079692" cy="107969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38647" y="1259640"/>
        <a:ext cx="593830" cy="812468"/>
      </dsp:txXfrm>
    </dsp:sp>
    <dsp:sp modelId="{8F43E140-C508-44DB-B8CB-E35FB76A024D}">
      <dsp:nvSpPr>
        <dsp:cNvPr id="0" name=""/>
        <dsp:cNvSpPr/>
      </dsp:nvSpPr>
      <dsp:spPr>
        <a:xfrm>
          <a:off x="5314134" y="3186476"/>
          <a:ext cx="1079692" cy="107969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57065" y="3186476"/>
        <a:ext cx="593830" cy="812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5B0F7-B68D-4968-96E9-DE95EEFB6D75}">
      <dsp:nvSpPr>
        <dsp:cNvPr id="0" name=""/>
        <dsp:cNvSpPr/>
      </dsp:nvSpPr>
      <dsp:spPr>
        <a:xfrm>
          <a:off x="9158631" y="785632"/>
          <a:ext cx="91440" cy="359661"/>
        </a:xfrm>
        <a:custGeom>
          <a:avLst/>
          <a:gdLst/>
          <a:ahLst/>
          <a:cxnLst/>
          <a:rect l="0" t="0" r="0" b="0"/>
          <a:pathLst>
            <a:path>
              <a:moveTo>
                <a:pt x="45720" y="0"/>
              </a:moveTo>
              <a:lnTo>
                <a:pt x="45720" y="3596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EF4755-F347-4D9E-8013-D441782D3DF6}">
      <dsp:nvSpPr>
        <dsp:cNvPr id="0" name=""/>
        <dsp:cNvSpPr/>
      </dsp:nvSpPr>
      <dsp:spPr>
        <a:xfrm>
          <a:off x="7692881" y="1930570"/>
          <a:ext cx="755734" cy="359661"/>
        </a:xfrm>
        <a:custGeom>
          <a:avLst/>
          <a:gdLst/>
          <a:ahLst/>
          <a:cxnLst/>
          <a:rect l="0" t="0" r="0" b="0"/>
          <a:pathLst>
            <a:path>
              <a:moveTo>
                <a:pt x="0" y="0"/>
              </a:moveTo>
              <a:lnTo>
                <a:pt x="0" y="245098"/>
              </a:lnTo>
              <a:lnTo>
                <a:pt x="755734" y="245098"/>
              </a:lnTo>
              <a:lnTo>
                <a:pt x="755734" y="3596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ECA939-43C7-4232-92C3-7BB8318EAACD}">
      <dsp:nvSpPr>
        <dsp:cNvPr id="0" name=""/>
        <dsp:cNvSpPr/>
      </dsp:nvSpPr>
      <dsp:spPr>
        <a:xfrm>
          <a:off x="6937146" y="1930570"/>
          <a:ext cx="755734" cy="359661"/>
        </a:xfrm>
        <a:custGeom>
          <a:avLst/>
          <a:gdLst/>
          <a:ahLst/>
          <a:cxnLst/>
          <a:rect l="0" t="0" r="0" b="0"/>
          <a:pathLst>
            <a:path>
              <a:moveTo>
                <a:pt x="755734" y="0"/>
              </a:moveTo>
              <a:lnTo>
                <a:pt x="755734" y="245098"/>
              </a:lnTo>
              <a:lnTo>
                <a:pt x="0" y="245098"/>
              </a:lnTo>
              <a:lnTo>
                <a:pt x="0" y="3596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2CDA3-FB74-47C0-B1D2-E75676D2A4CD}">
      <dsp:nvSpPr>
        <dsp:cNvPr id="0" name=""/>
        <dsp:cNvSpPr/>
      </dsp:nvSpPr>
      <dsp:spPr>
        <a:xfrm>
          <a:off x="4669941" y="785632"/>
          <a:ext cx="3022939" cy="359661"/>
        </a:xfrm>
        <a:custGeom>
          <a:avLst/>
          <a:gdLst/>
          <a:ahLst/>
          <a:cxnLst/>
          <a:rect l="0" t="0" r="0" b="0"/>
          <a:pathLst>
            <a:path>
              <a:moveTo>
                <a:pt x="0" y="0"/>
              </a:moveTo>
              <a:lnTo>
                <a:pt x="0" y="245098"/>
              </a:lnTo>
              <a:lnTo>
                <a:pt x="3022939" y="245098"/>
              </a:lnTo>
              <a:lnTo>
                <a:pt x="3022939" y="3596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21607-EBE4-486E-A738-B1CF9B640003}">
      <dsp:nvSpPr>
        <dsp:cNvPr id="0" name=""/>
        <dsp:cNvSpPr/>
      </dsp:nvSpPr>
      <dsp:spPr>
        <a:xfrm>
          <a:off x="5425676" y="3075508"/>
          <a:ext cx="1511469" cy="359661"/>
        </a:xfrm>
        <a:custGeom>
          <a:avLst/>
          <a:gdLst/>
          <a:ahLst/>
          <a:cxnLst/>
          <a:rect l="0" t="0" r="0" b="0"/>
          <a:pathLst>
            <a:path>
              <a:moveTo>
                <a:pt x="0" y="0"/>
              </a:moveTo>
              <a:lnTo>
                <a:pt x="0" y="245098"/>
              </a:lnTo>
              <a:lnTo>
                <a:pt x="1511469" y="245098"/>
              </a:lnTo>
              <a:lnTo>
                <a:pt x="1511469" y="35966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80B7E2-1B49-4A6A-913C-ED4B4170D511}">
      <dsp:nvSpPr>
        <dsp:cNvPr id="0" name=""/>
        <dsp:cNvSpPr/>
      </dsp:nvSpPr>
      <dsp:spPr>
        <a:xfrm>
          <a:off x="5379956" y="3075508"/>
          <a:ext cx="91440" cy="359661"/>
        </a:xfrm>
        <a:custGeom>
          <a:avLst/>
          <a:gdLst/>
          <a:ahLst/>
          <a:cxnLst/>
          <a:rect l="0" t="0" r="0" b="0"/>
          <a:pathLst>
            <a:path>
              <a:moveTo>
                <a:pt x="45720" y="0"/>
              </a:moveTo>
              <a:lnTo>
                <a:pt x="45720" y="35966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8AE26-ABDB-4FC0-BCE3-B70E1638056A}">
      <dsp:nvSpPr>
        <dsp:cNvPr id="0" name=""/>
        <dsp:cNvSpPr/>
      </dsp:nvSpPr>
      <dsp:spPr>
        <a:xfrm>
          <a:off x="3914207" y="3075508"/>
          <a:ext cx="1511469" cy="359661"/>
        </a:xfrm>
        <a:custGeom>
          <a:avLst/>
          <a:gdLst/>
          <a:ahLst/>
          <a:cxnLst/>
          <a:rect l="0" t="0" r="0" b="0"/>
          <a:pathLst>
            <a:path>
              <a:moveTo>
                <a:pt x="1511469" y="0"/>
              </a:moveTo>
              <a:lnTo>
                <a:pt x="1511469" y="245098"/>
              </a:lnTo>
              <a:lnTo>
                <a:pt x="0" y="245098"/>
              </a:lnTo>
              <a:lnTo>
                <a:pt x="0" y="35966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16B2E0-574C-411F-A20C-2581A6D009A1}">
      <dsp:nvSpPr>
        <dsp:cNvPr id="0" name=""/>
        <dsp:cNvSpPr/>
      </dsp:nvSpPr>
      <dsp:spPr>
        <a:xfrm>
          <a:off x="3158472" y="1930570"/>
          <a:ext cx="2267204" cy="359661"/>
        </a:xfrm>
        <a:custGeom>
          <a:avLst/>
          <a:gdLst/>
          <a:ahLst/>
          <a:cxnLst/>
          <a:rect l="0" t="0" r="0" b="0"/>
          <a:pathLst>
            <a:path>
              <a:moveTo>
                <a:pt x="0" y="0"/>
              </a:moveTo>
              <a:lnTo>
                <a:pt x="0" y="245098"/>
              </a:lnTo>
              <a:lnTo>
                <a:pt x="2267204" y="245098"/>
              </a:lnTo>
              <a:lnTo>
                <a:pt x="2267204" y="3596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9B040-85D8-4D76-8165-26FD57296F43}">
      <dsp:nvSpPr>
        <dsp:cNvPr id="0" name=""/>
        <dsp:cNvSpPr/>
      </dsp:nvSpPr>
      <dsp:spPr>
        <a:xfrm>
          <a:off x="3158472" y="1930570"/>
          <a:ext cx="755734" cy="359661"/>
        </a:xfrm>
        <a:custGeom>
          <a:avLst/>
          <a:gdLst/>
          <a:ahLst/>
          <a:cxnLst/>
          <a:rect l="0" t="0" r="0" b="0"/>
          <a:pathLst>
            <a:path>
              <a:moveTo>
                <a:pt x="0" y="0"/>
              </a:moveTo>
              <a:lnTo>
                <a:pt x="0" y="245098"/>
              </a:lnTo>
              <a:lnTo>
                <a:pt x="755734" y="245098"/>
              </a:lnTo>
              <a:lnTo>
                <a:pt x="755734" y="3596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4E9A22-BA29-422B-A5C6-10E2181E8D6D}">
      <dsp:nvSpPr>
        <dsp:cNvPr id="0" name=""/>
        <dsp:cNvSpPr/>
      </dsp:nvSpPr>
      <dsp:spPr>
        <a:xfrm>
          <a:off x="2402737" y="1930570"/>
          <a:ext cx="755734" cy="359661"/>
        </a:xfrm>
        <a:custGeom>
          <a:avLst/>
          <a:gdLst/>
          <a:ahLst/>
          <a:cxnLst/>
          <a:rect l="0" t="0" r="0" b="0"/>
          <a:pathLst>
            <a:path>
              <a:moveTo>
                <a:pt x="755734" y="0"/>
              </a:moveTo>
              <a:lnTo>
                <a:pt x="755734" y="245098"/>
              </a:lnTo>
              <a:lnTo>
                <a:pt x="0" y="245098"/>
              </a:lnTo>
              <a:lnTo>
                <a:pt x="0" y="3596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629483-139F-4E03-921C-970BD6891C9B}">
      <dsp:nvSpPr>
        <dsp:cNvPr id="0" name=""/>
        <dsp:cNvSpPr/>
      </dsp:nvSpPr>
      <dsp:spPr>
        <a:xfrm>
          <a:off x="891267" y="1930570"/>
          <a:ext cx="2267204" cy="359661"/>
        </a:xfrm>
        <a:custGeom>
          <a:avLst/>
          <a:gdLst/>
          <a:ahLst/>
          <a:cxnLst/>
          <a:rect l="0" t="0" r="0" b="0"/>
          <a:pathLst>
            <a:path>
              <a:moveTo>
                <a:pt x="2267204" y="0"/>
              </a:moveTo>
              <a:lnTo>
                <a:pt x="2267204" y="245098"/>
              </a:lnTo>
              <a:lnTo>
                <a:pt x="0" y="245098"/>
              </a:lnTo>
              <a:lnTo>
                <a:pt x="0" y="35966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C045B-6843-4DBA-A2C0-FD9DD5B87390}">
      <dsp:nvSpPr>
        <dsp:cNvPr id="0" name=""/>
        <dsp:cNvSpPr/>
      </dsp:nvSpPr>
      <dsp:spPr>
        <a:xfrm>
          <a:off x="3158472" y="785632"/>
          <a:ext cx="1511469" cy="359661"/>
        </a:xfrm>
        <a:custGeom>
          <a:avLst/>
          <a:gdLst/>
          <a:ahLst/>
          <a:cxnLst/>
          <a:rect l="0" t="0" r="0" b="0"/>
          <a:pathLst>
            <a:path>
              <a:moveTo>
                <a:pt x="1511469" y="0"/>
              </a:moveTo>
              <a:lnTo>
                <a:pt x="1511469" y="245098"/>
              </a:lnTo>
              <a:lnTo>
                <a:pt x="0" y="245098"/>
              </a:lnTo>
              <a:lnTo>
                <a:pt x="0" y="3596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6E52C5-A853-4C48-B29D-E9AA714E4FA2}">
      <dsp:nvSpPr>
        <dsp:cNvPr id="0" name=""/>
        <dsp:cNvSpPr/>
      </dsp:nvSpPr>
      <dsp:spPr>
        <a:xfrm>
          <a:off x="1647002" y="785632"/>
          <a:ext cx="3022939" cy="359661"/>
        </a:xfrm>
        <a:custGeom>
          <a:avLst/>
          <a:gdLst/>
          <a:ahLst/>
          <a:cxnLst/>
          <a:rect l="0" t="0" r="0" b="0"/>
          <a:pathLst>
            <a:path>
              <a:moveTo>
                <a:pt x="3022939" y="0"/>
              </a:moveTo>
              <a:lnTo>
                <a:pt x="3022939" y="245098"/>
              </a:lnTo>
              <a:lnTo>
                <a:pt x="0" y="245098"/>
              </a:lnTo>
              <a:lnTo>
                <a:pt x="0" y="3596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D6B36B-720A-4329-BB98-900C4BE07392}">
      <dsp:nvSpPr>
        <dsp:cNvPr id="0" name=""/>
        <dsp:cNvSpPr/>
      </dsp:nvSpPr>
      <dsp:spPr>
        <a:xfrm>
          <a:off x="2540143" y="354"/>
          <a:ext cx="1236657" cy="78527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F9569A-610A-4721-831E-85FA157D6A74}">
      <dsp:nvSpPr>
        <dsp:cNvPr id="0" name=""/>
        <dsp:cNvSpPr/>
      </dsp:nvSpPr>
      <dsp:spPr>
        <a:xfrm>
          <a:off x="2677549" y="130890"/>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t>A cross-walk is not straightforward and may not be necessary</a:t>
          </a:r>
          <a:r>
            <a:rPr lang="en-US" sz="1100" kern="1200">
              <a:latin typeface="Corbel" panose="020B0503020204020204"/>
            </a:rPr>
            <a:t> </a:t>
          </a:r>
          <a:endParaRPr lang="en-US" sz="1100" kern="1200"/>
        </a:p>
      </dsp:txBody>
      <dsp:txXfrm>
        <a:off x="2700549" y="153890"/>
        <a:ext cx="1190657" cy="739277"/>
      </dsp:txXfrm>
    </dsp:sp>
    <dsp:sp modelId="{3EAF97BB-44C5-4B5B-A0B8-47F9F8D61DC3}">
      <dsp:nvSpPr>
        <dsp:cNvPr id="0" name=""/>
        <dsp:cNvSpPr/>
      </dsp:nvSpPr>
      <dsp:spPr>
        <a:xfrm>
          <a:off x="4051613" y="354"/>
          <a:ext cx="1236657" cy="78527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CDEB8E-A633-4BD4-A8E9-0BDCD656A184}">
      <dsp:nvSpPr>
        <dsp:cNvPr id="0" name=""/>
        <dsp:cNvSpPr/>
      </dsp:nvSpPr>
      <dsp:spPr>
        <a:xfrm>
          <a:off x="4189019" y="130890"/>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There is a 1 to many relationship between several codes</a:t>
          </a:r>
        </a:p>
      </dsp:txBody>
      <dsp:txXfrm>
        <a:off x="4212019" y="153890"/>
        <a:ext cx="1190657" cy="739277"/>
      </dsp:txXfrm>
    </dsp:sp>
    <dsp:sp modelId="{548A566C-EDCE-4AC5-A8AF-52F3429F5C7F}">
      <dsp:nvSpPr>
        <dsp:cNvPr id="0" name=""/>
        <dsp:cNvSpPr/>
      </dsp:nvSpPr>
      <dsp:spPr>
        <a:xfrm>
          <a:off x="1028673" y="1145293"/>
          <a:ext cx="1236657" cy="78527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FEC560-5B61-4426-937C-E2ED020CB5E1}">
      <dsp:nvSpPr>
        <dsp:cNvPr id="0" name=""/>
        <dsp:cNvSpPr/>
      </dsp:nvSpPr>
      <dsp:spPr>
        <a:xfrm>
          <a:off x="1166080" y="1275829"/>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1 HCPC</a:t>
          </a:r>
        </a:p>
      </dsp:txBody>
      <dsp:txXfrm>
        <a:off x="1189080" y="1298829"/>
        <a:ext cx="1190657" cy="739277"/>
      </dsp:txXfrm>
    </dsp:sp>
    <dsp:sp modelId="{D0931B18-3DE8-4324-9C92-E7855FBE91AD}">
      <dsp:nvSpPr>
        <dsp:cNvPr id="0" name=""/>
        <dsp:cNvSpPr/>
      </dsp:nvSpPr>
      <dsp:spPr>
        <a:xfrm>
          <a:off x="2540143" y="1145293"/>
          <a:ext cx="1236657" cy="78527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55B157-50FA-41AF-B561-AE806B33F073}">
      <dsp:nvSpPr>
        <dsp:cNvPr id="0" name=""/>
        <dsp:cNvSpPr/>
      </dsp:nvSpPr>
      <dsp:spPr>
        <a:xfrm>
          <a:off x="2677549" y="1275829"/>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Many possible CPTs</a:t>
          </a:r>
        </a:p>
      </dsp:txBody>
      <dsp:txXfrm>
        <a:off x="2700549" y="1298829"/>
        <a:ext cx="1190657" cy="739277"/>
      </dsp:txXfrm>
    </dsp:sp>
    <dsp:sp modelId="{C61CC9F8-B3BD-4433-A961-EB422CFB5DF1}">
      <dsp:nvSpPr>
        <dsp:cNvPr id="0" name=""/>
        <dsp:cNvSpPr/>
      </dsp:nvSpPr>
      <dsp:spPr>
        <a:xfrm>
          <a:off x="272938" y="2290231"/>
          <a:ext cx="1236657" cy="785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65E1B8A-F148-479E-82A2-EE40D036A027}">
      <dsp:nvSpPr>
        <dsp:cNvPr id="0" name=""/>
        <dsp:cNvSpPr/>
      </dsp:nvSpPr>
      <dsp:spPr>
        <a:xfrm>
          <a:off x="410345" y="2420767"/>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Discipline</a:t>
          </a:r>
        </a:p>
      </dsp:txBody>
      <dsp:txXfrm>
        <a:off x="433345" y="2443767"/>
        <a:ext cx="1190657" cy="739277"/>
      </dsp:txXfrm>
    </dsp:sp>
    <dsp:sp modelId="{80869E43-CFAB-4F0C-B095-2A4E22557356}">
      <dsp:nvSpPr>
        <dsp:cNvPr id="0" name=""/>
        <dsp:cNvSpPr/>
      </dsp:nvSpPr>
      <dsp:spPr>
        <a:xfrm>
          <a:off x="1784408" y="2290231"/>
          <a:ext cx="1236657" cy="785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183CCA-3A50-4121-B646-B566F0B7510D}">
      <dsp:nvSpPr>
        <dsp:cNvPr id="0" name=""/>
        <dsp:cNvSpPr/>
      </dsp:nvSpPr>
      <dsp:spPr>
        <a:xfrm>
          <a:off x="1921815" y="2420767"/>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Duration of the service</a:t>
          </a:r>
        </a:p>
      </dsp:txBody>
      <dsp:txXfrm>
        <a:off x="1944815" y="2443767"/>
        <a:ext cx="1190657" cy="739277"/>
      </dsp:txXfrm>
    </dsp:sp>
    <dsp:sp modelId="{376970CA-8BD1-4824-B864-8F129B74EEEC}">
      <dsp:nvSpPr>
        <dsp:cNvPr id="0" name=""/>
        <dsp:cNvSpPr/>
      </dsp:nvSpPr>
      <dsp:spPr>
        <a:xfrm>
          <a:off x="3295878" y="2290231"/>
          <a:ext cx="1236657" cy="785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1B5B229-37D4-4F14-8AB4-71ACC9A1A1DE}">
      <dsp:nvSpPr>
        <dsp:cNvPr id="0" name=""/>
        <dsp:cNvSpPr/>
      </dsp:nvSpPr>
      <dsp:spPr>
        <a:xfrm>
          <a:off x="3433284" y="2420767"/>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Location</a:t>
          </a:r>
        </a:p>
      </dsp:txBody>
      <dsp:txXfrm>
        <a:off x="3456284" y="2443767"/>
        <a:ext cx="1190657" cy="739277"/>
      </dsp:txXfrm>
    </dsp:sp>
    <dsp:sp modelId="{AE2472ED-C04B-4789-9FEE-24A75DD3A7E2}">
      <dsp:nvSpPr>
        <dsp:cNvPr id="0" name=""/>
        <dsp:cNvSpPr/>
      </dsp:nvSpPr>
      <dsp:spPr>
        <a:xfrm>
          <a:off x="4807348" y="2290231"/>
          <a:ext cx="1236657" cy="785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5D8D31-F273-4658-9626-40F77C540012}">
      <dsp:nvSpPr>
        <dsp:cNvPr id="0" name=""/>
        <dsp:cNvSpPr/>
      </dsp:nvSpPr>
      <dsp:spPr>
        <a:xfrm>
          <a:off x="4944754" y="2420767"/>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Method of service delivery</a:t>
          </a:r>
        </a:p>
      </dsp:txBody>
      <dsp:txXfrm>
        <a:off x="4967754" y="2443767"/>
        <a:ext cx="1190657" cy="739277"/>
      </dsp:txXfrm>
    </dsp:sp>
    <dsp:sp modelId="{4B756B2F-0FD0-4F03-8AEA-5FE300AB2EF2}">
      <dsp:nvSpPr>
        <dsp:cNvPr id="0" name=""/>
        <dsp:cNvSpPr/>
      </dsp:nvSpPr>
      <dsp:spPr>
        <a:xfrm>
          <a:off x="3295878" y="3435169"/>
          <a:ext cx="1236657" cy="78527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B95CD3-3A37-4282-A626-22685B6CE894}">
      <dsp:nvSpPr>
        <dsp:cNvPr id="0" name=""/>
        <dsp:cNvSpPr/>
      </dsp:nvSpPr>
      <dsp:spPr>
        <a:xfrm>
          <a:off x="3433284" y="3565705"/>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Face to Face</a:t>
          </a:r>
        </a:p>
      </dsp:txBody>
      <dsp:txXfrm>
        <a:off x="3456284" y="3588705"/>
        <a:ext cx="1190657" cy="739277"/>
      </dsp:txXfrm>
    </dsp:sp>
    <dsp:sp modelId="{C669C83E-448D-45F3-98C6-E6BEBF6460AA}">
      <dsp:nvSpPr>
        <dsp:cNvPr id="0" name=""/>
        <dsp:cNvSpPr/>
      </dsp:nvSpPr>
      <dsp:spPr>
        <a:xfrm>
          <a:off x="4807348" y="3435169"/>
          <a:ext cx="1236657" cy="78527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89472C-8382-41C1-B62C-25361FDFF94B}">
      <dsp:nvSpPr>
        <dsp:cNvPr id="0" name=""/>
        <dsp:cNvSpPr/>
      </dsp:nvSpPr>
      <dsp:spPr>
        <a:xfrm>
          <a:off x="4944754" y="3565705"/>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Phone</a:t>
          </a:r>
        </a:p>
      </dsp:txBody>
      <dsp:txXfrm>
        <a:off x="4967754" y="3588705"/>
        <a:ext cx="1190657" cy="739277"/>
      </dsp:txXfrm>
    </dsp:sp>
    <dsp:sp modelId="{FCA1E0E8-F9DE-48EA-A73F-2CB2E8D1756B}">
      <dsp:nvSpPr>
        <dsp:cNvPr id="0" name=""/>
        <dsp:cNvSpPr/>
      </dsp:nvSpPr>
      <dsp:spPr>
        <a:xfrm>
          <a:off x="6318817" y="3435169"/>
          <a:ext cx="1236657" cy="78527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E14713-0CF5-4C47-8458-E8F741202C26}">
      <dsp:nvSpPr>
        <dsp:cNvPr id="0" name=""/>
        <dsp:cNvSpPr/>
      </dsp:nvSpPr>
      <dsp:spPr>
        <a:xfrm>
          <a:off x="6456224" y="3565705"/>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orbel" panose="020B0503020204020204"/>
            </a:rPr>
            <a:t>Telehealth</a:t>
          </a:r>
        </a:p>
      </dsp:txBody>
      <dsp:txXfrm>
        <a:off x="6479224" y="3588705"/>
        <a:ext cx="1190657" cy="739277"/>
      </dsp:txXfrm>
    </dsp:sp>
    <dsp:sp modelId="{963CD6A7-B0D8-4387-84F4-2474CCD4BA09}">
      <dsp:nvSpPr>
        <dsp:cNvPr id="0" name=""/>
        <dsp:cNvSpPr/>
      </dsp:nvSpPr>
      <dsp:spPr>
        <a:xfrm>
          <a:off x="7074552" y="1145293"/>
          <a:ext cx="1236657" cy="78527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B73E4F0-2521-4A7F-8C31-4079F321B9F4}">
      <dsp:nvSpPr>
        <dsp:cNvPr id="0" name=""/>
        <dsp:cNvSpPr/>
      </dsp:nvSpPr>
      <dsp:spPr>
        <a:xfrm>
          <a:off x="7211959" y="1275829"/>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orbel" panose="020B0503020204020204"/>
            </a:rPr>
            <a:t>Modifers</a:t>
          </a:r>
        </a:p>
      </dsp:txBody>
      <dsp:txXfrm>
        <a:off x="7234959" y="1298829"/>
        <a:ext cx="1190657" cy="739277"/>
      </dsp:txXfrm>
    </dsp:sp>
    <dsp:sp modelId="{EA2A30C1-E86B-44D5-A0FD-838F2D9F49BA}">
      <dsp:nvSpPr>
        <dsp:cNvPr id="0" name=""/>
        <dsp:cNvSpPr/>
      </dsp:nvSpPr>
      <dsp:spPr>
        <a:xfrm>
          <a:off x="6318817" y="2290231"/>
          <a:ext cx="1236657" cy="785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D73B6C-E0BE-4F92-8D45-E3B7D66C9E73}">
      <dsp:nvSpPr>
        <dsp:cNvPr id="0" name=""/>
        <dsp:cNvSpPr/>
      </dsp:nvSpPr>
      <dsp:spPr>
        <a:xfrm>
          <a:off x="6456224" y="2420767"/>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Corbel" panose="020B0503020204020204"/>
            </a:rPr>
            <a:t>Licensure</a:t>
          </a:r>
        </a:p>
      </dsp:txBody>
      <dsp:txXfrm>
        <a:off x="6479224" y="2443767"/>
        <a:ext cx="1190657" cy="739277"/>
      </dsp:txXfrm>
    </dsp:sp>
    <dsp:sp modelId="{27A6B4DE-8091-4D0E-A397-C8AB418CEC4C}">
      <dsp:nvSpPr>
        <dsp:cNvPr id="0" name=""/>
        <dsp:cNvSpPr/>
      </dsp:nvSpPr>
      <dsp:spPr>
        <a:xfrm>
          <a:off x="7830287" y="2290231"/>
          <a:ext cx="1236657" cy="7852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7E707F-B27D-4D9E-B37F-28AA14409452}">
      <dsp:nvSpPr>
        <dsp:cNvPr id="0" name=""/>
        <dsp:cNvSpPr/>
      </dsp:nvSpPr>
      <dsp:spPr>
        <a:xfrm>
          <a:off x="7967694" y="2420767"/>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orbel" panose="020B0503020204020204"/>
            </a:rPr>
            <a:t>Method of service Delivery</a:t>
          </a:r>
        </a:p>
      </dsp:txBody>
      <dsp:txXfrm>
        <a:off x="7990694" y="2443767"/>
        <a:ext cx="1190657" cy="739277"/>
      </dsp:txXfrm>
    </dsp:sp>
    <dsp:sp modelId="{758958CD-44B4-4C68-BAF2-CAF6F17ACA67}">
      <dsp:nvSpPr>
        <dsp:cNvPr id="0" name=""/>
        <dsp:cNvSpPr/>
      </dsp:nvSpPr>
      <dsp:spPr>
        <a:xfrm>
          <a:off x="8586022" y="354"/>
          <a:ext cx="1236657" cy="78527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9BACD5-4967-478E-8A54-80D9A78674F9}">
      <dsp:nvSpPr>
        <dsp:cNvPr id="0" name=""/>
        <dsp:cNvSpPr/>
      </dsp:nvSpPr>
      <dsp:spPr>
        <a:xfrm>
          <a:off x="8723428" y="130890"/>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Some services will continue to be coded as is</a:t>
          </a:r>
        </a:p>
      </dsp:txBody>
      <dsp:txXfrm>
        <a:off x="8746428" y="153890"/>
        <a:ext cx="1190657" cy="739277"/>
      </dsp:txXfrm>
    </dsp:sp>
    <dsp:sp modelId="{9B51BA25-E90F-4E86-98A4-0FEF580FEC76}">
      <dsp:nvSpPr>
        <dsp:cNvPr id="0" name=""/>
        <dsp:cNvSpPr/>
      </dsp:nvSpPr>
      <dsp:spPr>
        <a:xfrm>
          <a:off x="8586022" y="1145293"/>
          <a:ext cx="1236657" cy="78527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4C7CED8-272F-49ED-B0B6-16E26461CEB0}">
      <dsp:nvSpPr>
        <dsp:cNvPr id="0" name=""/>
        <dsp:cNvSpPr/>
      </dsp:nvSpPr>
      <dsp:spPr>
        <a:xfrm>
          <a:off x="8723428" y="1275829"/>
          <a:ext cx="1236657" cy="78527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H2017</a:t>
          </a:r>
        </a:p>
      </dsp:txBody>
      <dsp:txXfrm>
        <a:off x="8746428" y="1298829"/>
        <a:ext cx="1190657" cy="739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BC1B4-979A-4A1F-8844-0BCD129C04E7}">
      <dsp:nvSpPr>
        <dsp:cNvPr id="0" name=""/>
        <dsp:cNvSpPr/>
      </dsp:nvSpPr>
      <dsp:spPr>
        <a:xfrm>
          <a:off x="0" y="0"/>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E5B87C-9370-4E9C-8CEA-FE1BCCEF811F}">
      <dsp:nvSpPr>
        <dsp:cNvPr id="0" name=""/>
        <dsp:cNvSpPr/>
      </dsp:nvSpPr>
      <dsp:spPr>
        <a:xfrm>
          <a:off x="0" y="0"/>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One for MH, ODS, DMC - respectively</a:t>
          </a:r>
        </a:p>
      </dsp:txBody>
      <dsp:txXfrm>
        <a:off x="0" y="0"/>
        <a:ext cx="6912245" cy="1384220"/>
      </dsp:txXfrm>
    </dsp:sp>
    <dsp:sp modelId="{3400B9B9-8438-4C0E-B5F4-C955E315C51D}">
      <dsp:nvSpPr>
        <dsp:cNvPr id="0" name=""/>
        <dsp:cNvSpPr/>
      </dsp:nvSpPr>
      <dsp:spPr>
        <a:xfrm>
          <a:off x="0" y="1384220"/>
          <a:ext cx="6912245" cy="0"/>
        </a:xfrm>
        <a:prstGeom prst="line">
          <a:avLst/>
        </a:prstGeom>
        <a:gradFill rotWithShape="0">
          <a:gsLst>
            <a:gs pos="0">
              <a:schemeClr val="accent2">
                <a:hueOff val="-1704332"/>
                <a:satOff val="-2273"/>
                <a:lumOff val="-6797"/>
                <a:alphaOff val="0"/>
                <a:satMod val="103000"/>
                <a:lumMod val="102000"/>
                <a:tint val="94000"/>
              </a:schemeClr>
            </a:gs>
            <a:gs pos="50000">
              <a:schemeClr val="accent2">
                <a:hueOff val="-1704332"/>
                <a:satOff val="-2273"/>
                <a:lumOff val="-6797"/>
                <a:alphaOff val="0"/>
                <a:satMod val="110000"/>
                <a:lumMod val="100000"/>
                <a:shade val="100000"/>
              </a:schemeClr>
            </a:gs>
            <a:gs pos="100000">
              <a:schemeClr val="accent2">
                <a:hueOff val="-1704332"/>
                <a:satOff val="-2273"/>
                <a:lumOff val="-6797"/>
                <a:alphaOff val="0"/>
                <a:lumMod val="99000"/>
                <a:satMod val="120000"/>
                <a:shade val="78000"/>
              </a:schemeClr>
            </a:gs>
          </a:gsLst>
          <a:lin ang="5400000" scaled="0"/>
        </a:gradFill>
        <a:ln w="6350" cap="flat" cmpd="sng" algn="ctr">
          <a:solidFill>
            <a:schemeClr val="accent2">
              <a:hueOff val="-1704332"/>
              <a:satOff val="-2273"/>
              <a:lumOff val="-679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3819195-F6ED-45A9-AC09-04D71CDCE5EC}">
      <dsp:nvSpPr>
        <dsp:cNvPr id="0" name=""/>
        <dsp:cNvSpPr/>
      </dsp:nvSpPr>
      <dsp:spPr>
        <a:xfrm>
          <a:off x="0" y="1384220"/>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Tabs for each service group</a:t>
          </a:r>
        </a:p>
      </dsp:txBody>
      <dsp:txXfrm>
        <a:off x="0" y="1384220"/>
        <a:ext cx="6912245" cy="1384220"/>
      </dsp:txXfrm>
    </dsp:sp>
    <dsp:sp modelId="{C4C0AAC3-8F5A-4492-847E-2B113713100A}">
      <dsp:nvSpPr>
        <dsp:cNvPr id="0" name=""/>
        <dsp:cNvSpPr/>
      </dsp:nvSpPr>
      <dsp:spPr>
        <a:xfrm>
          <a:off x="0" y="2768441"/>
          <a:ext cx="6912245" cy="0"/>
        </a:xfrm>
        <a:prstGeom prst="line">
          <a:avLst/>
        </a:prstGeom>
        <a:gradFill rotWithShape="0">
          <a:gsLst>
            <a:gs pos="0">
              <a:schemeClr val="accent2">
                <a:hueOff val="-3408665"/>
                <a:satOff val="-4547"/>
                <a:lumOff val="-13595"/>
                <a:alphaOff val="0"/>
                <a:satMod val="103000"/>
                <a:lumMod val="102000"/>
                <a:tint val="94000"/>
              </a:schemeClr>
            </a:gs>
            <a:gs pos="50000">
              <a:schemeClr val="accent2">
                <a:hueOff val="-3408665"/>
                <a:satOff val="-4547"/>
                <a:lumOff val="-13595"/>
                <a:alphaOff val="0"/>
                <a:satMod val="110000"/>
                <a:lumMod val="100000"/>
                <a:shade val="100000"/>
              </a:schemeClr>
            </a:gs>
            <a:gs pos="100000">
              <a:schemeClr val="accent2">
                <a:hueOff val="-3408665"/>
                <a:satOff val="-4547"/>
                <a:lumOff val="-13595"/>
                <a:alphaOff val="0"/>
                <a:lumMod val="99000"/>
                <a:satMod val="120000"/>
                <a:shade val="78000"/>
              </a:schemeClr>
            </a:gs>
          </a:gsLst>
          <a:lin ang="5400000" scaled="0"/>
        </a:gradFill>
        <a:ln w="6350" cap="flat" cmpd="sng" algn="ctr">
          <a:solidFill>
            <a:schemeClr val="accent2">
              <a:hueOff val="-3408665"/>
              <a:satOff val="-4547"/>
              <a:lumOff val="-1359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BF0014-B190-4D36-97EC-A3B87B4F9EB5}">
      <dsp:nvSpPr>
        <dsp:cNvPr id="0" name=""/>
        <dsp:cNvSpPr/>
      </dsp:nvSpPr>
      <dsp:spPr>
        <a:xfrm>
          <a:off x="0" y="2768441"/>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Complete List of Pre </a:t>
          </a:r>
          <a:r>
            <a:rPr lang="en-US" sz="3800" kern="1200" err="1"/>
            <a:t>CalAIM</a:t>
          </a:r>
          <a:r>
            <a:rPr lang="en-US" sz="3800" kern="1200"/>
            <a:t>-Codes</a:t>
          </a:r>
        </a:p>
      </dsp:txBody>
      <dsp:txXfrm>
        <a:off x="0" y="2768441"/>
        <a:ext cx="6912245" cy="1384220"/>
      </dsp:txXfrm>
    </dsp:sp>
    <dsp:sp modelId="{DBDBA7A2-37CE-4B6F-8011-B718D05B8BBD}">
      <dsp:nvSpPr>
        <dsp:cNvPr id="0" name=""/>
        <dsp:cNvSpPr/>
      </dsp:nvSpPr>
      <dsp:spPr>
        <a:xfrm>
          <a:off x="0" y="4152662"/>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3A0234-3545-4968-9143-061DE5E5C34C}">
      <dsp:nvSpPr>
        <dsp:cNvPr id="0" name=""/>
        <dsp:cNvSpPr/>
      </dsp:nvSpPr>
      <dsp:spPr>
        <a:xfrm>
          <a:off x="0" y="4152662"/>
          <a:ext cx="6912245" cy="138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Complete List of CalAIM Codes</a:t>
          </a:r>
        </a:p>
      </dsp:txBody>
      <dsp:txXfrm>
        <a:off x="0" y="4152662"/>
        <a:ext cx="6912245" cy="1384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062E8-C687-4630-B527-55852DC9B948}">
      <dsp:nvSpPr>
        <dsp:cNvPr id="0" name=""/>
        <dsp:cNvSpPr/>
      </dsp:nvSpPr>
      <dsp:spPr>
        <a:xfrm>
          <a:off x="0" y="17604"/>
          <a:ext cx="10233025" cy="7435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Claims for Units of Service, not number of minutes</a:t>
          </a:r>
        </a:p>
      </dsp:txBody>
      <dsp:txXfrm>
        <a:off x="36296" y="53900"/>
        <a:ext cx="10160433" cy="670943"/>
      </dsp:txXfrm>
    </dsp:sp>
    <dsp:sp modelId="{585F3E9D-9E3C-44B8-9B65-906255BDD2F1}">
      <dsp:nvSpPr>
        <dsp:cNvPr id="0" name=""/>
        <dsp:cNvSpPr/>
      </dsp:nvSpPr>
      <dsp:spPr>
        <a:xfrm>
          <a:off x="0" y="761139"/>
          <a:ext cx="10233025"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No partial units allowed</a:t>
          </a:r>
        </a:p>
        <a:p>
          <a:pPr marL="228600" lvl="1" indent="-228600" algn="l" defTabSz="1066800" rtl="0">
            <a:lnSpc>
              <a:spcPct val="90000"/>
            </a:lnSpc>
            <a:spcBef>
              <a:spcPct val="0"/>
            </a:spcBef>
            <a:spcAft>
              <a:spcPct val="20000"/>
            </a:spcAft>
            <a:buChar char="•"/>
          </a:pPr>
          <a:r>
            <a:rPr lang="en-US" sz="2400" kern="1200">
              <a:latin typeface="Corbel" panose="020B0503020204020204"/>
            </a:rPr>
            <a:t>Whole numbers only</a:t>
          </a:r>
        </a:p>
        <a:p>
          <a:pPr marL="228600" lvl="1" indent="-228600" algn="l" defTabSz="1066800" rtl="0">
            <a:lnSpc>
              <a:spcPct val="90000"/>
            </a:lnSpc>
            <a:spcBef>
              <a:spcPct val="0"/>
            </a:spcBef>
            <a:spcAft>
              <a:spcPct val="20000"/>
            </a:spcAft>
            <a:buChar char="•"/>
          </a:pPr>
          <a:r>
            <a:rPr lang="en-US" sz="2400" kern="1200">
              <a:latin typeface="Corbel" panose="020B0503020204020204"/>
            </a:rPr>
            <a:t>e.g. Claims for "1.5" units will be denied</a:t>
          </a:r>
        </a:p>
      </dsp:txBody>
      <dsp:txXfrm>
        <a:off x="0" y="761139"/>
        <a:ext cx="10233025" cy="1251315"/>
      </dsp:txXfrm>
    </dsp:sp>
    <dsp:sp modelId="{C3775063-2B55-49EF-B57D-F6FA8EA119A3}">
      <dsp:nvSpPr>
        <dsp:cNvPr id="0" name=""/>
        <dsp:cNvSpPr/>
      </dsp:nvSpPr>
      <dsp:spPr>
        <a:xfrm>
          <a:off x="0" y="2012454"/>
          <a:ext cx="10233025" cy="7435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latin typeface="Corbel" panose="020B0503020204020204"/>
            </a:rPr>
            <a:t>"</a:t>
          </a:r>
          <a:r>
            <a:rPr lang="en-US" sz="3100" kern="1200"/>
            <a:t>Dependent </a:t>
          </a:r>
          <a:r>
            <a:rPr lang="en-US" sz="3100" kern="1200">
              <a:latin typeface="Corbel" panose="020B0503020204020204"/>
            </a:rPr>
            <a:t>on Codes"</a:t>
          </a:r>
        </a:p>
      </dsp:txBody>
      <dsp:txXfrm>
        <a:off x="36296" y="2048750"/>
        <a:ext cx="10160433" cy="670943"/>
      </dsp:txXfrm>
    </dsp:sp>
    <dsp:sp modelId="{E3F04F98-7407-469A-A7D4-602FA53DFB89}">
      <dsp:nvSpPr>
        <dsp:cNvPr id="0" name=""/>
        <dsp:cNvSpPr/>
      </dsp:nvSpPr>
      <dsp:spPr>
        <a:xfrm>
          <a:off x="0" y="2755989"/>
          <a:ext cx="10233025"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899"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Add-On Codes</a:t>
          </a:r>
        </a:p>
        <a:p>
          <a:pPr marL="228600" lvl="1" indent="-228600" algn="l" defTabSz="1066800">
            <a:lnSpc>
              <a:spcPct val="90000"/>
            </a:lnSpc>
            <a:spcBef>
              <a:spcPct val="0"/>
            </a:spcBef>
            <a:spcAft>
              <a:spcPct val="20000"/>
            </a:spcAft>
            <a:buChar char="•"/>
          </a:pPr>
          <a:r>
            <a:rPr lang="en-US" sz="2400" kern="1200"/>
            <a:t>Supplemental Services</a:t>
          </a:r>
        </a:p>
      </dsp:txBody>
      <dsp:txXfrm>
        <a:off x="0" y="2755989"/>
        <a:ext cx="10233025" cy="834210"/>
      </dsp:txXfrm>
    </dsp:sp>
    <dsp:sp modelId="{12103F82-15A6-4C45-BC23-DA7A0E2E8673}">
      <dsp:nvSpPr>
        <dsp:cNvPr id="0" name=""/>
        <dsp:cNvSpPr/>
      </dsp:nvSpPr>
      <dsp:spPr>
        <a:xfrm>
          <a:off x="0" y="3590199"/>
          <a:ext cx="10233025" cy="74353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latin typeface="Corbel" panose="020B0503020204020204"/>
            </a:rPr>
            <a:t>Duplicate Services and Allowable</a:t>
          </a:r>
          <a:r>
            <a:rPr lang="en-US" sz="3100" kern="1200"/>
            <a:t> Overrides</a:t>
          </a:r>
        </a:p>
      </dsp:txBody>
      <dsp:txXfrm>
        <a:off x="36296" y="3626495"/>
        <a:ext cx="10160433" cy="67094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14D94-7CB0-48BE-8584-2D449FD99BFE}"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D86C8-B966-4EA3-88E0-E8EB22807700}" type="slidenum">
              <a:rPr lang="en-US" smtClean="0"/>
              <a:t>‹#›</a:t>
            </a:fld>
            <a:endParaRPr lang="en-US"/>
          </a:p>
        </p:txBody>
      </p:sp>
    </p:spTree>
    <p:extLst>
      <p:ext uri="{BB962C8B-B14F-4D97-AF65-F5344CB8AC3E}">
        <p14:creationId xmlns:p14="http://schemas.microsoft.com/office/powerpoint/2010/main" val="171345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DD86C8-B966-4EA3-88E0-E8EB22807700}" type="slidenum">
              <a:rPr lang="en-US" smtClean="0"/>
              <a:t>27</a:t>
            </a:fld>
            <a:endParaRPr lang="en-US"/>
          </a:p>
        </p:txBody>
      </p:sp>
    </p:spTree>
    <p:extLst>
      <p:ext uri="{BB962C8B-B14F-4D97-AF65-F5344CB8AC3E}">
        <p14:creationId xmlns:p14="http://schemas.microsoft.com/office/powerpoint/2010/main" val="271780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C5C20C72-08CD-4F71-82B4-619346AC9836}" type="datetime1">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50485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BF3BF-F051-4487-A2C2-F2C0285EBFC2}" type="datetime1">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29958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6D269-1937-4F07-9C54-7BEED334FDA3}" type="datetime1">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7688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179B18-D10A-4125-A96F-C9C8F9FFC201}" type="datetime1">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4644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6C8524-8AC0-4424-A7A3-83CA8F3BD40A}" type="datetime1">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18435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E5D568-9BD7-4587-B130-394151F7AF2B}" type="datetime1">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664432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5F2855-13F8-48DA-8159-2CF551E74C3B}" type="datetime1">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71201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FF4530-B0F4-4CEA-B475-35CABB7412E8}" type="datetime1">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314256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03BD9-1159-4A76-B5E2-BC3E41C37DE9}" type="datetime1">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87123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07DB8F-193F-49B4-A9AD-B6DDD4A117AF}" type="datetime1">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74405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FAC2C8-47E9-4115-97E8-8E5BCEC45FBD}" type="datetime1">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36136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4BA64-4208-4B4D-B8CD-B40B99693864}" type="datetime1">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228072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FE462-0E84-480F-A7E2-9E17BE4C0C94}" type="datetime1">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85480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D645AF-DB2B-4F8C-8C2F-149CBB5DE134}" type="datetime1">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28853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B4BA3-9E16-4FA4-9A45-0571926C0AEF}" type="datetime1">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356844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50414-B6BB-4099-B063-2EA061C5ED22}" type="datetime1">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166687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592855-BFD1-44A4-9C6A-BF932DEA7D4F}" type="datetime1">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682A89-B065-439A-8C62-C837B217F218}" type="slidenum">
              <a:rPr lang="en-US" smtClean="0"/>
              <a:t>‹#›</a:t>
            </a:fld>
            <a:endParaRPr lang="en-US"/>
          </a:p>
        </p:txBody>
      </p:sp>
    </p:spTree>
    <p:extLst>
      <p:ext uri="{BB962C8B-B14F-4D97-AF65-F5344CB8AC3E}">
        <p14:creationId xmlns:p14="http://schemas.microsoft.com/office/powerpoint/2010/main" val="92839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4D4B53E-17AE-44AB-882B-8A31F3B637B8}" type="datetime1">
              <a:rPr lang="en-US" smtClean="0"/>
              <a:t>9/30/2022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1682A89-B065-439A-8C62-C837B217F218}" type="slidenum">
              <a:rPr lang="en-US" smtClean="0"/>
              <a:t>‹#›</a:t>
            </a:fld>
            <a:endParaRPr lang="en-US"/>
          </a:p>
        </p:txBody>
      </p:sp>
    </p:spTree>
    <p:extLst>
      <p:ext uri="{BB962C8B-B14F-4D97-AF65-F5344CB8AC3E}">
        <p14:creationId xmlns:p14="http://schemas.microsoft.com/office/powerpoint/2010/main" val="29296579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aliem.com/aliemu-capsules-pharmacology-of-emergency-airway-management-part-2/summary-canstockphoto16353670/" TargetMode="External"/><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hyperlink" Target="https://creativecommons.org/licenses/by-nc-nd/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hcs.ca.gov/provgovpart/Documents/SMHS-Billing-Manual-Revised-8-22.pdf" TargetMode="External"/><Relationship Id="rId2" Type="http://schemas.openxmlformats.org/officeDocument/2006/relationships/hyperlink" Target="https://www.calmhsa.org/calaim-payment-reform-webinars/" TargetMode="External"/><Relationship Id="rId1" Type="http://schemas.openxmlformats.org/officeDocument/2006/relationships/slideLayout" Target="../slideLayouts/slideLayout2.xml"/><Relationship Id="rId6" Type="http://schemas.openxmlformats.org/officeDocument/2006/relationships/hyperlink" Target="https://www.ama-assn.org/topics/cpt-codes" TargetMode="External"/><Relationship Id="rId5" Type="http://schemas.openxmlformats.org/officeDocument/2006/relationships/hyperlink" Target="https://www.dhcs.ca.gov/provgovpart/Documents/DMC-State-Plan-Billing-Manual-08-22.pdf" TargetMode="External"/><Relationship Id="rId4" Type="http://schemas.openxmlformats.org/officeDocument/2006/relationships/hyperlink" Target="https://www.dhcs.ca.gov/provgovpart/Documents/DMC-ODS-Billing-Manual-08-22.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lmhsa.org/calaim-payment-reform-webina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urveymonkey.com/r/B958CK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B67472E6-9501-14A1-5B93-F15A701E3719}"/>
              </a:ext>
            </a:extLst>
          </p:cNvPr>
          <p:cNvPicPr>
            <a:picLocks noGrp="1" noChangeAspect="1"/>
          </p:cNvPicPr>
          <p:nvPr>
            <p:ph idx="1"/>
          </p:nvPr>
        </p:nvPicPr>
        <p:blipFill rotWithShape="1">
          <a:blip r:embed="rId3">
            <a:duotone>
              <a:prstClr val="black"/>
              <a:schemeClr val="tx2">
                <a:tint val="45000"/>
                <a:satMod val="400000"/>
              </a:schemeClr>
            </a:duotone>
            <a:alphaModFix amt="12000"/>
            <a:extLst>
              <a:ext uri="{28A0092B-C50C-407E-A947-70E740481C1C}">
                <a14:useLocalDpi xmlns:a14="http://schemas.microsoft.com/office/drawing/2010/main" val="0"/>
              </a:ext>
            </a:extLst>
          </a:blip>
          <a:srcRect l="19192" t="9091"/>
          <a:stretch/>
        </p:blipFill>
        <p:spPr>
          <a:xfrm>
            <a:off x="20" y="1"/>
            <a:ext cx="12191980" cy="6858000"/>
          </a:xfrm>
          <a:prstGeom prst="rect">
            <a:avLst/>
          </a:prstGeom>
        </p:spPr>
      </p:pic>
      <p:sp>
        <p:nvSpPr>
          <p:cNvPr id="2" name="Title 1">
            <a:extLst>
              <a:ext uri="{FF2B5EF4-FFF2-40B4-BE49-F238E27FC236}">
                <a16:creationId xmlns:a16="http://schemas.microsoft.com/office/drawing/2014/main" id="{ABD86189-1467-1BA9-4E9B-84BF75272F86}"/>
              </a:ext>
            </a:extLst>
          </p:cNvPr>
          <p:cNvSpPr>
            <a:spLocks noGrp="1"/>
          </p:cNvSpPr>
          <p:nvPr>
            <p:ph type="title"/>
          </p:nvPr>
        </p:nvSpPr>
        <p:spPr>
          <a:xfrm>
            <a:off x="2209800" y="4464028"/>
            <a:ext cx="9144000" cy="1641490"/>
          </a:xfrm>
        </p:spPr>
        <p:txBody>
          <a:bodyPr vert="horz" wrap="none" lIns="91440" tIns="45720" rIns="91440" bIns="45720" rtlCol="0" anchor="t">
            <a:normAutofit fontScale="90000"/>
          </a:bodyPr>
          <a:lstStyle/>
          <a:p>
            <a:pPr algn="r"/>
            <a:r>
              <a:rPr lang="en-US" sz="96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CPT Coding 101</a:t>
            </a:r>
            <a:br>
              <a:rPr lang="en-US" sz="96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2000"/>
              <a:t>September 29, 2022 </a:t>
            </a:r>
            <a:endParaRPr lang="en-US" sz="20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Times New Roman" panose="02020603050405020304" pitchFamily="18" charset="0"/>
              <a:cs typeface="Times New Roman" panose="02020603050405020304" pitchFamily="18" charset="0"/>
            </a:endParaRPr>
          </a:p>
        </p:txBody>
      </p:sp>
      <p:pic>
        <p:nvPicPr>
          <p:cNvPr id="4" name="Picture 2" descr="Mental Health Awareness Week – George Hills">
            <a:extLst>
              <a:ext uri="{FF2B5EF4-FFF2-40B4-BE49-F238E27FC236}">
                <a16:creationId xmlns:a16="http://schemas.microsoft.com/office/drawing/2014/main" id="{0C70041B-9F2A-692D-AE6C-477B75240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21" y="210337"/>
            <a:ext cx="3364458" cy="321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47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1" name="Rectangle 113">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5EAC0CA-8914-8645-A268-1FBFC5E33177}"/>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Key Definitions Continued</a:t>
            </a:r>
          </a:p>
        </p:txBody>
      </p:sp>
      <p:cxnSp>
        <p:nvCxnSpPr>
          <p:cNvPr id="122" name="Straight Connector 115">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3" name="Content Placeholder 2">
            <a:extLst>
              <a:ext uri="{FF2B5EF4-FFF2-40B4-BE49-F238E27FC236}">
                <a16:creationId xmlns:a16="http://schemas.microsoft.com/office/drawing/2014/main" id="{3718C6D1-BA5B-CE68-D817-C6D6984DDD6C}"/>
              </a:ext>
            </a:extLst>
          </p:cNvPr>
          <p:cNvSpPr>
            <a:spLocks noGrp="1"/>
          </p:cNvSpPr>
          <p:nvPr>
            <p:ph idx="1"/>
          </p:nvPr>
        </p:nvSpPr>
        <p:spPr>
          <a:xfrm>
            <a:off x="4996543" y="750661"/>
            <a:ext cx="6436102" cy="4991553"/>
          </a:xfrm>
        </p:spPr>
        <p:txBody>
          <a:bodyPr anchor="ctr">
            <a:normAutofit/>
          </a:bodyPr>
          <a:lstStyle/>
          <a:p>
            <a:pPr>
              <a:spcBef>
                <a:spcPts val="55"/>
              </a:spcBef>
              <a:buFont typeface="Arial"/>
              <a:buChar char="•"/>
            </a:pPr>
            <a:r>
              <a:rPr lang="en-US" sz="1600" b="1">
                <a:solidFill>
                  <a:schemeClr val="tx1">
                    <a:lumMod val="95000"/>
                  </a:schemeClr>
                </a:solidFill>
                <a:latin typeface="Calibri"/>
                <a:ea typeface="+mn-lt"/>
                <a:cs typeface="Calibri"/>
              </a:rPr>
              <a:t>Intern: </a:t>
            </a:r>
            <a:r>
              <a:rPr lang="en-US" sz="1600">
                <a:solidFill>
                  <a:schemeClr val="tx1">
                    <a:lumMod val="95000"/>
                  </a:schemeClr>
                </a:solidFill>
                <a:latin typeface="Calibri"/>
                <a:ea typeface="+mn-lt"/>
                <a:cs typeface="Calibri"/>
              </a:rPr>
              <a:t>A registered, pre- licensed mental health professional who is working in a clinical setting under supervision.</a:t>
            </a:r>
            <a:endParaRPr lang="en-US" sz="1600">
              <a:solidFill>
                <a:schemeClr val="tx1">
                  <a:lumMod val="95000"/>
                </a:schemeClr>
              </a:solidFill>
              <a:latin typeface="Calibri"/>
              <a:ea typeface="+mn-lt"/>
              <a:cs typeface="+mn-lt"/>
            </a:endParaRPr>
          </a:p>
          <a:p>
            <a:pPr>
              <a:buFont typeface="Arial"/>
              <a:buChar char="•"/>
            </a:pPr>
            <a:r>
              <a:rPr lang="en-US" sz="1600" b="1">
                <a:solidFill>
                  <a:schemeClr val="tx1">
                    <a:lumMod val="95000"/>
                  </a:schemeClr>
                </a:solidFill>
                <a:latin typeface="Calibri"/>
                <a:ea typeface="+mn-lt"/>
                <a:cs typeface="Calibri"/>
              </a:rPr>
              <a:t>Services Provided by Interns/Residents: </a:t>
            </a:r>
            <a:r>
              <a:rPr lang="en-US" sz="1600">
                <a:solidFill>
                  <a:schemeClr val="tx1">
                    <a:lumMod val="95000"/>
                  </a:schemeClr>
                </a:solidFill>
                <a:latin typeface="Calibri"/>
                <a:ea typeface="+mn-lt"/>
                <a:cs typeface="Calibri"/>
              </a:rPr>
              <a:t>To indicate that the service was provided by an intern use modifier HL after the service code. If the pre-licensed professional does not have their own NPI, indicate the NPI and taxonomy of the fully licensed supervisor as the rendering provider.  If the pre-licensed professional has their own NPI</a:t>
            </a:r>
            <a:r>
              <a:rPr lang="en-US" sz="1600">
                <a:solidFill>
                  <a:schemeClr val="tx1">
                    <a:lumMod val="95000"/>
                  </a:schemeClr>
                </a:solidFill>
                <a:latin typeface="Calibri"/>
                <a:cs typeface="Calibri"/>
              </a:rPr>
              <a:t>, they may use their own NPI to indicate they were the rendering provider. </a:t>
            </a:r>
            <a:endParaRPr lang="en-US" sz="1600">
              <a:solidFill>
                <a:schemeClr val="tx1">
                  <a:lumMod val="95000"/>
                </a:schemeClr>
              </a:solidFill>
              <a:latin typeface="Corbel" panose="020B0503020204020204"/>
              <a:cs typeface="Calibri"/>
            </a:endParaRPr>
          </a:p>
          <a:p>
            <a:pPr lvl="1" indent="-285750">
              <a:buFont typeface="Arial"/>
              <a:buChar char="•"/>
            </a:pPr>
            <a:r>
              <a:rPr lang="en-US" sz="1200">
                <a:solidFill>
                  <a:schemeClr val="tx1">
                    <a:lumMod val="95000"/>
                  </a:schemeClr>
                </a:solidFill>
                <a:latin typeface="Calibri"/>
                <a:cs typeface="Calibri"/>
              </a:rPr>
              <a:t>To indicate that the service was provided by a resident use modifier GC after the service code. On the claim, indicate that the supervising professional is the billing provider. Services that have modifiers HL or GC after them, even if they are otherwise eligible for Medicare COB, should be sent directly to Medi-Cal.</a:t>
            </a:r>
            <a:endParaRPr lang="en-US" sz="1200">
              <a:solidFill>
                <a:schemeClr val="tx1">
                  <a:lumMod val="95000"/>
                </a:schemeClr>
              </a:solidFill>
              <a:ea typeface="+mn-lt"/>
              <a:cs typeface="+mn-lt"/>
            </a:endParaRPr>
          </a:p>
          <a:p>
            <a:pPr>
              <a:buFont typeface="Arial"/>
              <a:buChar char="•"/>
            </a:pPr>
            <a:r>
              <a:rPr lang="en-US" sz="1600" b="1">
                <a:solidFill>
                  <a:schemeClr val="tx1">
                    <a:lumMod val="95000"/>
                  </a:schemeClr>
                </a:solidFill>
                <a:latin typeface="Calibri"/>
                <a:cs typeface="Calibri"/>
              </a:rPr>
              <a:t>Waivered Professional: </a:t>
            </a:r>
            <a:r>
              <a:rPr lang="en-US" sz="1600">
                <a:solidFill>
                  <a:schemeClr val="tx1">
                    <a:lumMod val="95000"/>
                  </a:schemeClr>
                </a:solidFill>
                <a:latin typeface="Calibri"/>
                <a:cs typeface="Calibri"/>
              </a:rPr>
              <a:t>A professional from another state whose license is recognized by California. Waivered professionals can bill under their own license and do not need to use an HL or a GC modifier.</a:t>
            </a:r>
            <a:endParaRPr lang="en-US">
              <a:solidFill>
                <a:schemeClr val="tx1">
                  <a:lumMod val="95000"/>
                </a:schemeClr>
              </a:solidFill>
              <a:latin typeface="Calibri"/>
            </a:endParaRPr>
          </a:p>
          <a:p>
            <a:pPr marL="0" marR="0" indent="0">
              <a:spcBef>
                <a:spcPts val="55"/>
              </a:spcBef>
              <a:spcAft>
                <a:spcPts val="0"/>
              </a:spcAft>
              <a:buNone/>
            </a:pPr>
            <a:endParaRPr lang="en-US" sz="1600" spc="-10">
              <a:solidFill>
                <a:schemeClr val="tx1">
                  <a:lumMod val="95000"/>
                </a:schemeClr>
              </a:solidFill>
              <a:effectLst/>
              <a:latin typeface="Calibri"/>
              <a:ea typeface="Calibri" panose="020F0502020204030204" pitchFamily="34" charset="0"/>
              <a:cs typeface="Calibri"/>
            </a:endParaRPr>
          </a:p>
          <a:p>
            <a:pPr marL="0" indent="0">
              <a:buNone/>
            </a:pPr>
            <a:endParaRPr lang="en-US" sz="1600">
              <a:solidFill>
                <a:schemeClr val="tx1">
                  <a:lumMod val="95000"/>
                </a:schemeClr>
              </a:solidFill>
            </a:endParaRPr>
          </a:p>
        </p:txBody>
      </p:sp>
      <p:sp>
        <p:nvSpPr>
          <p:cNvPr id="4" name="Slide Number Placeholder 3">
            <a:extLst>
              <a:ext uri="{FF2B5EF4-FFF2-40B4-BE49-F238E27FC236}">
                <a16:creationId xmlns:a16="http://schemas.microsoft.com/office/drawing/2014/main" id="{131BEA5B-71D3-C3DD-0819-582957970BC0}"/>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solidFill>
                  <a:schemeClr val="tx1">
                    <a:lumMod val="95000"/>
                  </a:schemeClr>
                </a:solidFill>
              </a:rPr>
              <a:pPr>
                <a:spcAft>
                  <a:spcPts val="600"/>
                </a:spcAft>
              </a:pPr>
              <a:t>10</a:t>
            </a:fld>
            <a:endParaRPr lang="en-US">
              <a:solidFill>
                <a:schemeClr val="tx1">
                  <a:lumMod val="95000"/>
                </a:schemeClr>
              </a:solidFill>
            </a:endParaRPr>
          </a:p>
        </p:txBody>
      </p:sp>
    </p:spTree>
    <p:extLst>
      <p:ext uri="{BB962C8B-B14F-4D97-AF65-F5344CB8AC3E}">
        <p14:creationId xmlns:p14="http://schemas.microsoft.com/office/powerpoint/2010/main" val="2333638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850B-5240-0D7E-08EB-000A48D07F23}"/>
              </a:ext>
            </a:extLst>
          </p:cNvPr>
          <p:cNvSpPr>
            <a:spLocks noGrp="1"/>
          </p:cNvSpPr>
          <p:nvPr>
            <p:ph type="title"/>
          </p:nvPr>
        </p:nvSpPr>
        <p:spPr>
          <a:xfrm>
            <a:off x="838200" y="365125"/>
            <a:ext cx="10515600" cy="1325563"/>
          </a:xfrm>
        </p:spPr>
        <p:txBody>
          <a:bodyPr>
            <a:normAutofit/>
          </a:bodyPr>
          <a:lstStyle/>
          <a:p>
            <a:r>
              <a:rPr lang="en-US" sz="4200">
                <a:solidFill>
                  <a:schemeClr val="tx1"/>
                </a:solidFill>
              </a:rPr>
              <a:t>Should I “Crosswalk” the old to the new codes </a:t>
            </a:r>
          </a:p>
        </p:txBody>
      </p:sp>
      <p:sp>
        <p:nvSpPr>
          <p:cNvPr id="6" name="Slide Number Placeholder 5">
            <a:extLst>
              <a:ext uri="{FF2B5EF4-FFF2-40B4-BE49-F238E27FC236}">
                <a16:creationId xmlns:a16="http://schemas.microsoft.com/office/drawing/2014/main" id="{5497C6AE-8A71-18D5-CCBF-89F846D4912A}"/>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smtClean="0"/>
              <a:pPr>
                <a:spcAft>
                  <a:spcPts val="600"/>
                </a:spcAft>
              </a:pPr>
              <a:t>11</a:t>
            </a:fld>
            <a:endParaRPr lang="en-US"/>
          </a:p>
        </p:txBody>
      </p:sp>
      <p:graphicFrame>
        <p:nvGraphicFramePr>
          <p:cNvPr id="8" name="Content Placeholder 2">
            <a:extLst>
              <a:ext uri="{FF2B5EF4-FFF2-40B4-BE49-F238E27FC236}">
                <a16:creationId xmlns:a16="http://schemas.microsoft.com/office/drawing/2014/main" id="{E07D4D0F-6621-4740-3F16-64DBC6202EB4}"/>
              </a:ext>
            </a:extLst>
          </p:cNvPr>
          <p:cNvGraphicFramePr>
            <a:graphicFrameLocks noGrp="1"/>
          </p:cNvGraphicFramePr>
          <p:nvPr>
            <p:ph idx="1"/>
            <p:extLst>
              <p:ext uri="{D42A27DB-BD31-4B8C-83A1-F6EECF244321}">
                <p14:modId xmlns:p14="http://schemas.microsoft.com/office/powerpoint/2010/main" val="2865054197"/>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60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08BAF0B-1D07-A6B0-448C-12D7CFD824AA}"/>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How to approach the new CPT codes</a:t>
            </a:r>
          </a:p>
        </p:txBody>
      </p:sp>
      <p:cxnSp>
        <p:nvCxnSpPr>
          <p:cNvPr id="24" name="Straight Connector 23">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E9C7EC-355C-1699-AFBA-6E7C18E5262F}"/>
              </a:ext>
            </a:extLst>
          </p:cNvPr>
          <p:cNvSpPr>
            <a:spLocks noGrp="1"/>
          </p:cNvSpPr>
          <p:nvPr>
            <p:ph idx="1"/>
          </p:nvPr>
        </p:nvSpPr>
        <p:spPr>
          <a:xfrm>
            <a:off x="4996543" y="1115786"/>
            <a:ext cx="5713790" cy="4626428"/>
          </a:xfrm>
        </p:spPr>
        <p:txBody>
          <a:bodyPr anchor="ctr">
            <a:normAutofit/>
          </a:bodyPr>
          <a:lstStyle/>
          <a:p>
            <a:pPr lvl="1"/>
            <a:r>
              <a:rPr lang="en-US" sz="2000">
                <a:solidFill>
                  <a:schemeClr val="tx1">
                    <a:lumMod val="95000"/>
                  </a:schemeClr>
                </a:solidFill>
              </a:rPr>
              <a:t>If I don’t use a cross-walk, how will I identify the new codes to be used?</a:t>
            </a:r>
          </a:p>
          <a:p>
            <a:pPr lvl="2"/>
            <a:r>
              <a:rPr lang="en-US">
                <a:solidFill>
                  <a:schemeClr val="tx1">
                    <a:lumMod val="95000"/>
                  </a:schemeClr>
                </a:solidFill>
              </a:rPr>
              <a:t>Review the descriptions to determine what services are applicable</a:t>
            </a:r>
          </a:p>
          <a:p>
            <a:pPr lvl="2"/>
            <a:r>
              <a:rPr lang="en-US">
                <a:solidFill>
                  <a:schemeClr val="tx1">
                    <a:lumMod val="95000"/>
                  </a:schemeClr>
                </a:solidFill>
              </a:rPr>
              <a:t>Focus on the services provided, all codes may not apply</a:t>
            </a:r>
          </a:p>
          <a:p>
            <a:pPr lvl="2"/>
            <a:r>
              <a:rPr lang="en-US">
                <a:solidFill>
                  <a:schemeClr val="tx1">
                    <a:lumMod val="95000"/>
                  </a:schemeClr>
                </a:solidFill>
              </a:rPr>
              <a:t>Review the billing manual </a:t>
            </a:r>
          </a:p>
          <a:p>
            <a:pPr lvl="2"/>
            <a:r>
              <a:rPr lang="en-US">
                <a:solidFill>
                  <a:schemeClr val="tx1">
                    <a:lumMod val="95000"/>
                  </a:schemeClr>
                </a:solidFill>
              </a:rPr>
              <a:t>Set up EHR/Billing system to take the variables into consideration when selecting the CPT code(s) for claiming</a:t>
            </a:r>
          </a:p>
        </p:txBody>
      </p:sp>
      <p:sp>
        <p:nvSpPr>
          <p:cNvPr id="7" name="Slide Number Placeholder 6">
            <a:extLst>
              <a:ext uri="{FF2B5EF4-FFF2-40B4-BE49-F238E27FC236}">
                <a16:creationId xmlns:a16="http://schemas.microsoft.com/office/drawing/2014/main" id="{0B3C5941-52E8-A5FC-E284-00CE839A9C73}"/>
              </a:ext>
            </a:extLst>
          </p:cNvPr>
          <p:cNvSpPr>
            <a:spLocks noGrp="1"/>
          </p:cNvSpPr>
          <p:nvPr>
            <p:ph type="sldNum" sz="quarter" idx="12"/>
          </p:nvPr>
        </p:nvSpPr>
        <p:spPr/>
        <p:txBody>
          <a:bodyPr/>
          <a:lstStyle/>
          <a:p>
            <a:fld id="{71682A89-B065-439A-8C62-C837B217F218}" type="slidenum">
              <a:rPr lang="en-US" smtClean="0"/>
              <a:t>12</a:t>
            </a:fld>
            <a:endParaRPr lang="en-US"/>
          </a:p>
        </p:txBody>
      </p:sp>
    </p:spTree>
    <p:extLst>
      <p:ext uri="{BB962C8B-B14F-4D97-AF65-F5344CB8AC3E}">
        <p14:creationId xmlns:p14="http://schemas.microsoft.com/office/powerpoint/2010/main" val="315941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029AF-9CAF-A362-51F1-D9C7A73C04D7}"/>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CalMHSA Coding Reference Guides</a:t>
            </a:r>
          </a:p>
        </p:txBody>
      </p:sp>
      <p:sp>
        <p:nvSpPr>
          <p:cNvPr id="4" name="Slide Number Placeholder 3">
            <a:extLst>
              <a:ext uri="{FF2B5EF4-FFF2-40B4-BE49-F238E27FC236}">
                <a16:creationId xmlns:a16="http://schemas.microsoft.com/office/drawing/2014/main" id="{C309DDD7-9E50-BEF6-F46F-6E16E91D9B3D}"/>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smtClean="0"/>
              <a:pPr>
                <a:spcAft>
                  <a:spcPts val="600"/>
                </a:spcAft>
              </a:pPr>
              <a:t>13</a:t>
            </a:fld>
            <a:endParaRPr lang="en-US"/>
          </a:p>
        </p:txBody>
      </p:sp>
      <p:graphicFrame>
        <p:nvGraphicFramePr>
          <p:cNvPr id="6" name="Content Placeholder 2">
            <a:extLst>
              <a:ext uri="{FF2B5EF4-FFF2-40B4-BE49-F238E27FC236}">
                <a16:creationId xmlns:a16="http://schemas.microsoft.com/office/drawing/2014/main" id="{CCF17CCF-2D64-221E-5ECD-833DDABE5F1A}"/>
              </a:ext>
            </a:extLst>
          </p:cNvPr>
          <p:cNvGraphicFramePr>
            <a:graphicFrameLocks noGrp="1"/>
          </p:cNvGraphicFramePr>
          <p:nvPr>
            <p:ph idx="1"/>
            <p:extLst>
              <p:ext uri="{D42A27DB-BD31-4B8C-83A1-F6EECF244321}">
                <p14:modId xmlns:p14="http://schemas.microsoft.com/office/powerpoint/2010/main" val="1624175129"/>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53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802D-FCF5-B7A2-7DB8-3EA5E40C5018}"/>
              </a:ext>
            </a:extLst>
          </p:cNvPr>
          <p:cNvSpPr>
            <a:spLocks noGrp="1"/>
          </p:cNvSpPr>
          <p:nvPr>
            <p:ph type="title"/>
          </p:nvPr>
        </p:nvSpPr>
        <p:spPr>
          <a:xfrm>
            <a:off x="838200" y="5145932"/>
            <a:ext cx="10515600" cy="959586"/>
          </a:xfrm>
        </p:spPr>
        <p:txBody>
          <a:bodyPr vert="horz" wrap="none" lIns="91440" tIns="45720" rIns="91440" bIns="45720" rtlCol="0" anchor="t">
            <a:normAutofit/>
          </a:bodyPr>
          <a:lstStyle/>
          <a:p>
            <a:pPr algn="r"/>
            <a:r>
              <a:rPr lang="en-US" sz="40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Example: SMHS</a:t>
            </a:r>
          </a:p>
        </p:txBody>
      </p:sp>
      <p:sp>
        <p:nvSpPr>
          <p:cNvPr id="10" name="Content Placeholder 9">
            <a:extLst>
              <a:ext uri="{FF2B5EF4-FFF2-40B4-BE49-F238E27FC236}">
                <a16:creationId xmlns:a16="http://schemas.microsoft.com/office/drawing/2014/main" id="{E975360F-3322-9921-92C8-BD69525B08B7}"/>
              </a:ext>
            </a:extLst>
          </p:cNvPr>
          <p:cNvSpPr>
            <a:spLocks noGrp="1"/>
          </p:cNvSpPr>
          <p:nvPr>
            <p:ph idx="1"/>
          </p:nvPr>
        </p:nvSpPr>
        <p:spPr>
          <a:xfrm>
            <a:off x="2209799" y="4533089"/>
            <a:ext cx="9144000" cy="612843"/>
          </a:xfrm>
        </p:spPr>
        <p:txBody>
          <a:bodyPr vert="horz" lIns="91440" tIns="45720" rIns="91440" bIns="45720" rtlCol="0" anchor="b">
            <a:normAutofit/>
          </a:bodyPr>
          <a:lstStyle/>
          <a:p>
            <a:pPr marL="0" indent="0" algn="r">
              <a:buNone/>
            </a:pPr>
            <a:r>
              <a:rPr lang="en-US" sz="20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Crisis Intervention</a:t>
            </a:r>
          </a:p>
        </p:txBody>
      </p:sp>
      <p:pic>
        <p:nvPicPr>
          <p:cNvPr id="6" name="Content Placeholder 5">
            <a:extLst>
              <a:ext uri="{FF2B5EF4-FFF2-40B4-BE49-F238E27FC236}">
                <a16:creationId xmlns:a16="http://schemas.microsoft.com/office/drawing/2014/main" id="{B1FD236B-8ABC-8628-87F8-1A12E6BDC355}"/>
              </a:ext>
            </a:extLst>
          </p:cNvPr>
          <p:cNvPicPr>
            <a:picLocks noChangeAspect="1"/>
          </p:cNvPicPr>
          <p:nvPr/>
        </p:nvPicPr>
        <p:blipFill>
          <a:blip r:embed="rId3"/>
          <a:stretch>
            <a:fillRect/>
          </a:stretch>
        </p:blipFill>
        <p:spPr>
          <a:xfrm>
            <a:off x="838201" y="643464"/>
            <a:ext cx="10372336" cy="3889625"/>
          </a:xfrm>
          <a:prstGeom prst="rect">
            <a:avLst/>
          </a:prstGeom>
        </p:spPr>
      </p:pic>
      <p:sp>
        <p:nvSpPr>
          <p:cNvPr id="4" name="Slide Number Placeholder 3">
            <a:extLst>
              <a:ext uri="{FF2B5EF4-FFF2-40B4-BE49-F238E27FC236}">
                <a16:creationId xmlns:a16="http://schemas.microsoft.com/office/drawing/2014/main" id="{21C0E140-0EE9-76A8-1244-EE144CF023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1682A89-B065-439A-8C62-C837B217F218}" type="slidenum">
              <a:rPr lang="en-US" smtClean="0"/>
              <a:pPr defTabSz="914400">
                <a:spcAft>
                  <a:spcPts val="600"/>
                </a:spcAft>
              </a:pPr>
              <a:t>14</a:t>
            </a:fld>
            <a:endParaRPr lang="en-US"/>
          </a:p>
        </p:txBody>
      </p:sp>
    </p:spTree>
    <p:extLst>
      <p:ext uri="{BB962C8B-B14F-4D97-AF65-F5344CB8AC3E}">
        <p14:creationId xmlns:p14="http://schemas.microsoft.com/office/powerpoint/2010/main" val="12088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rk tools and supplies">
            <a:extLst>
              <a:ext uri="{FF2B5EF4-FFF2-40B4-BE49-F238E27FC236}">
                <a16:creationId xmlns:a16="http://schemas.microsoft.com/office/drawing/2014/main" id="{9560E43C-14CA-DD85-93E4-A82B4397C405}"/>
              </a:ext>
            </a:extLst>
          </p:cNvPr>
          <p:cNvPicPr>
            <a:picLocks noChangeAspect="1"/>
          </p:cNvPicPr>
          <p:nvPr/>
        </p:nvPicPr>
        <p:blipFill rotWithShape="1">
          <a:blip r:embed="rId2">
            <a:duotone>
              <a:prstClr val="black"/>
              <a:schemeClr val="tx2">
                <a:tint val="45000"/>
                <a:satMod val="400000"/>
              </a:schemeClr>
            </a:duotone>
            <a:alphaModFix amt="12000"/>
          </a:blip>
          <a:srcRect l="17485" r="23121" b="-1"/>
          <a:stretch/>
        </p:blipFill>
        <p:spPr>
          <a:xfrm>
            <a:off x="6089904" y="10"/>
            <a:ext cx="6102096" cy="6857990"/>
          </a:xfrm>
          <a:prstGeom prst="rect">
            <a:avLst/>
          </a:prstGeom>
        </p:spPr>
      </p:pic>
      <p:sp>
        <p:nvSpPr>
          <p:cNvPr id="2" name="Title 1">
            <a:extLst>
              <a:ext uri="{FF2B5EF4-FFF2-40B4-BE49-F238E27FC236}">
                <a16:creationId xmlns:a16="http://schemas.microsoft.com/office/drawing/2014/main" id="{744AEA2C-573E-FB5B-97C3-BDC966982B32}"/>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marL="457200" indent="-457200" algn="r"/>
            <a:r>
              <a:rPr lang="en-US" sz="31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Tools to compare old and new code sets</a:t>
            </a:r>
            <a:br>
              <a:rPr lang="en-US" sz="31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br>
            <a:r>
              <a:rPr lang="en-US" sz="31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Counties vary in their use of codes</a:t>
            </a:r>
            <a:br>
              <a:rPr lang="en-US" sz="3100" spc="-300">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br>
            <a:r>
              <a:rPr lang="en-US" sz="31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May not reflect  the codes of your  particular County</a:t>
            </a:r>
          </a:p>
        </p:txBody>
      </p:sp>
      <p:sp>
        <p:nvSpPr>
          <p:cNvPr id="3" name="TextBox 2">
            <a:extLst>
              <a:ext uri="{FF2B5EF4-FFF2-40B4-BE49-F238E27FC236}">
                <a16:creationId xmlns:a16="http://schemas.microsoft.com/office/drawing/2014/main" id="{E4C324B1-D2D5-9EEC-5210-DED01A67C214}"/>
              </a:ext>
            </a:extLst>
          </p:cNvPr>
          <p:cNvSpPr txBox="1"/>
          <p:nvPr/>
        </p:nvSpPr>
        <p:spPr>
          <a:xfrm>
            <a:off x="2209799" y="3694375"/>
            <a:ext cx="9144000" cy="75402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defTabSz="914400">
              <a:lnSpc>
                <a:spcPct val="90000"/>
              </a:lnSpc>
              <a:spcBef>
                <a:spcPts val="1000"/>
              </a:spcBef>
            </a:pPr>
            <a:r>
              <a:rPr lang="en-US" sz="3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Review Coding Reference Guides​</a:t>
            </a:r>
          </a:p>
        </p:txBody>
      </p:sp>
      <p:sp>
        <p:nvSpPr>
          <p:cNvPr id="4" name="Slide Number Placeholder 3">
            <a:extLst>
              <a:ext uri="{FF2B5EF4-FFF2-40B4-BE49-F238E27FC236}">
                <a16:creationId xmlns:a16="http://schemas.microsoft.com/office/drawing/2014/main" id="{93197079-5945-67C8-3D74-E6729FB0CC5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1682A89-B065-439A-8C62-C837B217F218}" type="slidenum">
              <a:rPr lang="en-US"/>
              <a:pPr defTabSz="914400">
                <a:spcAft>
                  <a:spcPts val="600"/>
                </a:spcAft>
              </a:pPr>
              <a:t>15</a:t>
            </a:fld>
            <a:endParaRPr lang="en-US"/>
          </a:p>
        </p:txBody>
      </p:sp>
    </p:spTree>
    <p:extLst>
      <p:ext uri="{BB962C8B-B14F-4D97-AF65-F5344CB8AC3E}">
        <p14:creationId xmlns:p14="http://schemas.microsoft.com/office/powerpoint/2010/main" val="13131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DE1E-33B9-27F0-0D36-516A7B8AE012}"/>
              </a:ext>
            </a:extLst>
          </p:cNvPr>
          <p:cNvSpPr>
            <a:spLocks noGrp="1"/>
          </p:cNvSpPr>
          <p:nvPr>
            <p:ph type="title"/>
          </p:nvPr>
        </p:nvSpPr>
        <p:spPr>
          <a:xfrm>
            <a:off x="838200" y="365125"/>
            <a:ext cx="10515600" cy="1325563"/>
          </a:xfrm>
        </p:spPr>
        <p:txBody>
          <a:bodyPr>
            <a:normAutofit/>
          </a:bodyPr>
          <a:lstStyle/>
          <a:p>
            <a:r>
              <a:rPr lang="en-US">
                <a:solidFill>
                  <a:schemeClr val="tx1"/>
                </a:solidFill>
              </a:rPr>
              <a:t>Additional Key Concepts</a:t>
            </a:r>
          </a:p>
        </p:txBody>
      </p:sp>
      <p:sp>
        <p:nvSpPr>
          <p:cNvPr id="4" name="Slide Number Placeholder 3">
            <a:extLst>
              <a:ext uri="{FF2B5EF4-FFF2-40B4-BE49-F238E27FC236}">
                <a16:creationId xmlns:a16="http://schemas.microsoft.com/office/drawing/2014/main" id="{185DBEC7-579D-3092-F152-A9786D265BBE}"/>
              </a:ext>
            </a:extLst>
          </p:cNvPr>
          <p:cNvSpPr>
            <a:spLocks noGrp="1"/>
          </p:cNvSpPr>
          <p:nvPr>
            <p:ph type="sldNum" sz="quarter" idx="12"/>
          </p:nvPr>
        </p:nvSpPr>
        <p:spPr>
          <a:xfrm>
            <a:off x="8610600"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71682A89-B065-439A-8C62-C837B217F218}" type="slidenum">
              <a:rPr kumimoji="0" lang="en-US" b="0" i="0" u="none" strike="noStrike" kern="1200" cap="none" spc="0" normalizeH="0" baseline="0" noProof="0" smtClean="0">
                <a:ln>
                  <a:noFill/>
                </a:ln>
                <a:effectLst/>
                <a:uLnTx/>
                <a:uFillTx/>
                <a:latin typeface="Corbel" panose="020B0503020204020204"/>
                <a:ea typeface="+mn-ea"/>
                <a:cs typeface="+mn-cs"/>
              </a:rPr>
              <a:pPr marL="0" marR="0" lvl="0" indent="0" defTabSz="457200" rtl="0" eaLnBrk="1" fontAlgn="auto" latinLnBrk="0" hangingPunct="1">
                <a:spcBef>
                  <a:spcPts val="0"/>
                </a:spcBef>
                <a:spcAft>
                  <a:spcPts val="600"/>
                </a:spcAft>
                <a:buClrTx/>
                <a:buSzTx/>
                <a:buFontTx/>
                <a:buNone/>
                <a:tabLst/>
                <a:defRPr/>
              </a:pPr>
              <a:t>16</a:t>
            </a:fld>
            <a:endParaRPr kumimoji="0" lang="en-US" b="0" i="0" u="none" strike="noStrike" kern="1200" cap="none" spc="0" normalizeH="0" baseline="0" noProof="0">
              <a:ln>
                <a:noFill/>
              </a:ln>
              <a:effectLst/>
              <a:uLnTx/>
              <a:uFillTx/>
              <a:latin typeface="Corbel" panose="020B0503020204020204"/>
              <a:ea typeface="+mn-ea"/>
              <a:cs typeface="+mn-cs"/>
            </a:endParaRPr>
          </a:p>
        </p:txBody>
      </p:sp>
      <p:graphicFrame>
        <p:nvGraphicFramePr>
          <p:cNvPr id="9" name="Content Placeholder 2">
            <a:extLst>
              <a:ext uri="{FF2B5EF4-FFF2-40B4-BE49-F238E27FC236}">
                <a16:creationId xmlns:a16="http://schemas.microsoft.com/office/drawing/2014/main" id="{0745A522-886C-32D8-6960-07690F221A2E}"/>
              </a:ext>
            </a:extLst>
          </p:cNvPr>
          <p:cNvGraphicFramePr>
            <a:graphicFrameLocks noGrp="1"/>
          </p:cNvGraphicFramePr>
          <p:nvPr>
            <p:ph idx="1"/>
            <p:extLst>
              <p:ext uri="{D42A27DB-BD31-4B8C-83A1-F6EECF244321}">
                <p14:modId xmlns:p14="http://schemas.microsoft.com/office/powerpoint/2010/main" val="3125833414"/>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23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4A079BE1-ED93-4445-AD4A-0D6710970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8">
            <a:extLst>
              <a:ext uri="{FF2B5EF4-FFF2-40B4-BE49-F238E27FC236}">
                <a16:creationId xmlns:a16="http://schemas.microsoft.com/office/drawing/2014/main" id="{3F6C79BF-A4E0-4CC8-952B-C736485CA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02DD2-A888-AB06-AC83-7AC3F5B67AFE}"/>
              </a:ext>
            </a:extLst>
          </p:cNvPr>
          <p:cNvSpPr>
            <a:spLocks noGrp="1"/>
          </p:cNvSpPr>
          <p:nvPr>
            <p:ph type="title"/>
          </p:nvPr>
        </p:nvSpPr>
        <p:spPr>
          <a:xfrm>
            <a:off x="643467" y="4824690"/>
            <a:ext cx="3724138" cy="1395140"/>
          </a:xfrm>
        </p:spPr>
        <p:txBody>
          <a:bodyPr anchor="ctr">
            <a:normAutofit/>
          </a:bodyPr>
          <a:lstStyle/>
          <a:p>
            <a:pPr algn="r"/>
            <a:r>
              <a:rPr lang="en-US" sz="3200">
                <a:solidFill>
                  <a:schemeClr val="tx1"/>
                </a:solidFill>
              </a:rPr>
              <a:t>Units vs. Minute based claims</a:t>
            </a:r>
          </a:p>
        </p:txBody>
      </p:sp>
      <p:pic>
        <p:nvPicPr>
          <p:cNvPr id="5" name="Picture 4">
            <a:extLst>
              <a:ext uri="{FF2B5EF4-FFF2-40B4-BE49-F238E27FC236}">
                <a16:creationId xmlns:a16="http://schemas.microsoft.com/office/drawing/2014/main" id="{C4D6DFC4-C576-F98D-E7A6-DE6E224E537B}"/>
              </a:ext>
            </a:extLst>
          </p:cNvPr>
          <p:cNvPicPr>
            <a:picLocks noChangeAspect="1"/>
          </p:cNvPicPr>
          <p:nvPr/>
        </p:nvPicPr>
        <p:blipFill>
          <a:blip r:embed="rId3"/>
          <a:stretch>
            <a:fillRect/>
          </a:stretch>
        </p:blipFill>
        <p:spPr>
          <a:xfrm>
            <a:off x="643467" y="1379428"/>
            <a:ext cx="10905066" cy="2126488"/>
          </a:xfrm>
          <a:prstGeom prst="rect">
            <a:avLst/>
          </a:prstGeom>
        </p:spPr>
      </p:pic>
      <p:sp>
        <p:nvSpPr>
          <p:cNvPr id="3" name="Content Placeholder 2">
            <a:extLst>
              <a:ext uri="{FF2B5EF4-FFF2-40B4-BE49-F238E27FC236}">
                <a16:creationId xmlns:a16="http://schemas.microsoft.com/office/drawing/2014/main" id="{6C4ABBEE-D6CF-0C3C-18FD-00BF5A86EB2B}"/>
              </a:ext>
            </a:extLst>
          </p:cNvPr>
          <p:cNvSpPr>
            <a:spLocks noGrp="1"/>
          </p:cNvSpPr>
          <p:nvPr>
            <p:ph idx="1"/>
          </p:nvPr>
        </p:nvSpPr>
        <p:spPr>
          <a:xfrm>
            <a:off x="4654295" y="4824689"/>
            <a:ext cx="6894237" cy="1425504"/>
          </a:xfrm>
        </p:spPr>
        <p:txBody>
          <a:bodyPr anchor="ctr">
            <a:normAutofit/>
          </a:bodyPr>
          <a:lstStyle/>
          <a:p>
            <a:r>
              <a:rPr lang="en-US" sz="1600">
                <a:gradFill>
                  <a:gsLst>
                    <a:gs pos="34000">
                      <a:schemeClr val="tx1">
                        <a:lumMod val="93000"/>
                      </a:schemeClr>
                    </a:gs>
                    <a:gs pos="0">
                      <a:schemeClr val="bg1">
                        <a:lumMod val="25000"/>
                        <a:lumOff val="75000"/>
                      </a:schemeClr>
                    </a:gs>
                    <a:gs pos="100000">
                      <a:schemeClr val="tx1"/>
                    </a:gs>
                  </a:gsLst>
                  <a:lin ang="4800000" scaled="0"/>
                </a:gradFill>
              </a:rPr>
              <a:t>Claims will be submitted for units of service, not number of minutes</a:t>
            </a:r>
          </a:p>
          <a:p>
            <a:r>
              <a:rPr lang="en-US" sz="1600">
                <a:gradFill>
                  <a:gsLst>
                    <a:gs pos="34000">
                      <a:schemeClr val="tx1">
                        <a:lumMod val="93000"/>
                      </a:schemeClr>
                    </a:gs>
                    <a:gs pos="0">
                      <a:schemeClr val="bg1">
                        <a:lumMod val="25000"/>
                        <a:lumOff val="75000"/>
                      </a:schemeClr>
                    </a:gs>
                    <a:gs pos="100000">
                      <a:schemeClr val="tx1"/>
                    </a:gs>
                  </a:gsLst>
                  <a:lin ang="4800000" scaled="0"/>
                </a:gradFill>
              </a:rPr>
              <a:t>Max number of units identified in the billing manual</a:t>
            </a:r>
          </a:p>
          <a:p>
            <a:r>
              <a:rPr lang="en-US" sz="1600">
                <a:gradFill>
                  <a:gsLst>
                    <a:gs pos="34000">
                      <a:schemeClr val="tx1">
                        <a:lumMod val="93000"/>
                      </a:schemeClr>
                    </a:gs>
                    <a:gs pos="0">
                      <a:schemeClr val="bg1">
                        <a:lumMod val="25000"/>
                        <a:lumOff val="75000"/>
                      </a:schemeClr>
                    </a:gs>
                    <a:gs pos="100000">
                      <a:schemeClr val="tx1"/>
                    </a:gs>
                  </a:gsLst>
                  <a:lin ang="4800000" scaled="0"/>
                </a:gradFill>
              </a:rPr>
              <a:t>Example:</a:t>
            </a:r>
          </a:p>
          <a:p>
            <a:pPr lvl="1"/>
            <a:r>
              <a:rPr lang="en-US" sz="1600">
                <a:gradFill>
                  <a:gsLst>
                    <a:gs pos="34000">
                      <a:schemeClr val="tx1">
                        <a:lumMod val="93000"/>
                      </a:schemeClr>
                    </a:gs>
                    <a:gs pos="0">
                      <a:schemeClr val="bg1">
                        <a:lumMod val="25000"/>
                        <a:lumOff val="75000"/>
                      </a:schemeClr>
                    </a:gs>
                    <a:gs pos="100000">
                      <a:schemeClr val="tx1"/>
                    </a:gs>
                  </a:gsLst>
                  <a:lin ang="4800000" scaled="0"/>
                </a:gradFill>
              </a:rPr>
              <a:t>60 minutes of Rehabilitation (H2017), will be claimed as 4 units of H2017</a:t>
            </a:r>
          </a:p>
        </p:txBody>
      </p:sp>
      <p:sp>
        <p:nvSpPr>
          <p:cNvPr id="8" name="Slide Number Placeholder 7">
            <a:extLst>
              <a:ext uri="{FF2B5EF4-FFF2-40B4-BE49-F238E27FC236}">
                <a16:creationId xmlns:a16="http://schemas.microsoft.com/office/drawing/2014/main" id="{C9B30CD0-180A-1CBB-ABCE-FE02605E58A7}"/>
              </a:ext>
            </a:extLst>
          </p:cNvPr>
          <p:cNvSpPr>
            <a:spLocks noGrp="1"/>
          </p:cNvSpPr>
          <p:nvPr>
            <p:ph type="sldNum" sz="quarter" idx="12"/>
          </p:nvPr>
        </p:nvSpPr>
        <p:spPr>
          <a:xfrm>
            <a:off x="8610599" y="6356350"/>
            <a:ext cx="3259667" cy="365125"/>
          </a:xfrm>
        </p:spPr>
        <p:txBody>
          <a:bodyPr>
            <a:normAutofit/>
          </a:bodyPr>
          <a:lstStyle/>
          <a:p>
            <a:pPr>
              <a:spcAft>
                <a:spcPts val="600"/>
              </a:spcAft>
            </a:pPr>
            <a:fld id="{71682A89-B065-439A-8C62-C837B217F218}" type="slidenum">
              <a:rPr lang="en-US" smtClean="0"/>
              <a:pPr>
                <a:spcAft>
                  <a:spcPts val="600"/>
                </a:spcAft>
              </a:pPr>
              <a:t>17</a:t>
            </a:fld>
            <a:endParaRPr lang="en-US"/>
          </a:p>
        </p:txBody>
      </p:sp>
    </p:spTree>
    <p:extLst>
      <p:ext uri="{BB962C8B-B14F-4D97-AF65-F5344CB8AC3E}">
        <p14:creationId xmlns:p14="http://schemas.microsoft.com/office/powerpoint/2010/main" val="157364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4A079BE1-ED93-4445-AD4A-0D6710970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a16="http://schemas.microsoft.com/office/drawing/2014/main" id="{3F6C79BF-A4E0-4CC8-952B-C736485CA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6EAA9-2219-4051-8873-9CF2B35BD47C}"/>
              </a:ext>
            </a:extLst>
          </p:cNvPr>
          <p:cNvSpPr>
            <a:spLocks noGrp="1"/>
          </p:cNvSpPr>
          <p:nvPr>
            <p:ph type="title"/>
          </p:nvPr>
        </p:nvSpPr>
        <p:spPr>
          <a:xfrm>
            <a:off x="643467" y="4824690"/>
            <a:ext cx="3724138" cy="1395140"/>
          </a:xfrm>
        </p:spPr>
        <p:txBody>
          <a:bodyPr anchor="ctr">
            <a:normAutofit/>
          </a:bodyPr>
          <a:lstStyle/>
          <a:p>
            <a:pPr algn="r"/>
            <a:r>
              <a:rPr lang="en-US" sz="3000">
                <a:solidFill>
                  <a:schemeClr val="tx1"/>
                </a:solidFill>
              </a:rPr>
              <a:t>Identifying Codes based on number of Minutes:</a:t>
            </a:r>
          </a:p>
        </p:txBody>
      </p:sp>
      <p:pic>
        <p:nvPicPr>
          <p:cNvPr id="3" name="Picture 4" descr="Text&#10;&#10;Description automatically generated">
            <a:extLst>
              <a:ext uri="{FF2B5EF4-FFF2-40B4-BE49-F238E27FC236}">
                <a16:creationId xmlns:a16="http://schemas.microsoft.com/office/drawing/2014/main" id="{20CA7C33-5FA3-D6FC-D608-AA71F398035A}"/>
              </a:ext>
            </a:extLst>
          </p:cNvPr>
          <p:cNvPicPr>
            <a:picLocks noChangeAspect="1"/>
          </p:cNvPicPr>
          <p:nvPr/>
        </p:nvPicPr>
        <p:blipFill>
          <a:blip r:embed="rId3"/>
          <a:stretch>
            <a:fillRect/>
          </a:stretch>
        </p:blipFill>
        <p:spPr>
          <a:xfrm>
            <a:off x="643467" y="1733843"/>
            <a:ext cx="10905066" cy="1417658"/>
          </a:xfrm>
          <a:prstGeom prst="rect">
            <a:avLst/>
          </a:prstGeom>
        </p:spPr>
      </p:pic>
      <p:sp>
        <p:nvSpPr>
          <p:cNvPr id="19" name="Content Placeholder 6">
            <a:extLst>
              <a:ext uri="{FF2B5EF4-FFF2-40B4-BE49-F238E27FC236}">
                <a16:creationId xmlns:a16="http://schemas.microsoft.com/office/drawing/2014/main" id="{D84CB675-149D-9F5C-2123-A72625188DBE}"/>
              </a:ext>
            </a:extLst>
          </p:cNvPr>
          <p:cNvSpPr>
            <a:spLocks noGrp="1"/>
          </p:cNvSpPr>
          <p:nvPr>
            <p:ph idx="1"/>
          </p:nvPr>
        </p:nvSpPr>
        <p:spPr>
          <a:xfrm>
            <a:off x="4698088" y="5078689"/>
            <a:ext cx="6894237" cy="1425504"/>
          </a:xfrm>
        </p:spPr>
        <p:txBody>
          <a:bodyPr vert="horz" lIns="91440" tIns="45720" rIns="91440" bIns="45720" rtlCol="0" anchor="ctr">
            <a:normAutofit/>
          </a:bodyPr>
          <a:lstStyle/>
          <a:p>
            <a:r>
              <a:rPr lang="en-US" sz="1600">
                <a:gradFill>
                  <a:gsLst>
                    <a:gs pos="34000">
                      <a:schemeClr val="tx1">
                        <a:lumMod val="93000"/>
                      </a:schemeClr>
                    </a:gs>
                    <a:gs pos="0">
                      <a:schemeClr val="bg1">
                        <a:lumMod val="25000"/>
                        <a:lumOff val="75000"/>
                      </a:schemeClr>
                    </a:gs>
                    <a:gs pos="100000">
                      <a:schemeClr val="tx1"/>
                    </a:gs>
                  </a:gsLst>
                  <a:lin ang="4800000" scaled="0"/>
                </a:gradFill>
              </a:rPr>
              <a:t>Example 1: 19 minute Telephone evaluation and Management code service</a:t>
            </a:r>
          </a:p>
          <a:p>
            <a:r>
              <a:rPr lang="en-US" sz="1600">
                <a:gradFill>
                  <a:gsLst>
                    <a:gs pos="34000">
                      <a:schemeClr val="tx1">
                        <a:lumMod val="93000"/>
                      </a:schemeClr>
                    </a:gs>
                    <a:gs pos="0">
                      <a:schemeClr val="bg1">
                        <a:lumMod val="25000"/>
                        <a:lumOff val="75000"/>
                      </a:schemeClr>
                    </a:gs>
                    <a:gs pos="100000">
                      <a:schemeClr val="tx1"/>
                    </a:gs>
                  </a:gsLst>
                  <a:lin ang="4800000" scaled="0"/>
                </a:gradFill>
              </a:rPr>
              <a:t>Example 2: 25 </a:t>
            </a:r>
            <a:r>
              <a:rPr lang="en-US" sz="1600">
                <a:gradFill>
                  <a:gsLst>
                    <a:gs pos="34000">
                      <a:schemeClr val="tx1">
                        <a:lumMod val="93000"/>
                      </a:schemeClr>
                    </a:gs>
                    <a:gs pos="0">
                      <a:schemeClr val="bg1">
                        <a:lumMod val="25000"/>
                        <a:lumOff val="75000"/>
                      </a:schemeClr>
                    </a:gs>
                    <a:gs pos="100000">
                      <a:schemeClr val="tx1"/>
                    </a:gs>
                  </a:gsLst>
                  <a:lin ang="4800000" scaled="0"/>
                </a:gradFill>
                <a:ea typeface="+mn-lt"/>
                <a:cs typeface="+mn-lt"/>
              </a:rPr>
              <a:t> minute Telephone evaluation and Management code service</a:t>
            </a:r>
          </a:p>
          <a:p>
            <a:r>
              <a:rPr lang="en-US" sz="1600">
                <a:gradFill>
                  <a:gsLst>
                    <a:gs pos="34000">
                      <a:schemeClr val="tx1">
                        <a:lumMod val="93000"/>
                      </a:schemeClr>
                    </a:gs>
                    <a:gs pos="0">
                      <a:schemeClr val="bg1">
                        <a:lumMod val="25000"/>
                        <a:lumOff val="75000"/>
                      </a:schemeClr>
                    </a:gs>
                    <a:gs pos="100000">
                      <a:schemeClr val="tx1"/>
                    </a:gs>
                  </a:gsLst>
                  <a:lin ang="4800000" scaled="0"/>
                </a:gradFill>
                <a:ea typeface="+mn-lt"/>
                <a:cs typeface="+mn-lt"/>
              </a:rPr>
              <a:t>Example 3: 5 min </a:t>
            </a:r>
            <a:r>
              <a:rPr lang="en-US" sz="1600">
                <a:ea typeface="+mn-lt"/>
                <a:cs typeface="+mn-lt"/>
              </a:rPr>
              <a:t>Telephone evaluation and Management code service</a:t>
            </a:r>
            <a:r>
              <a:rPr lang="en-US" sz="1600">
                <a:gradFill>
                  <a:gsLst>
                    <a:gs pos="34000">
                      <a:schemeClr val="tx1">
                        <a:lumMod val="93000"/>
                      </a:schemeClr>
                    </a:gs>
                    <a:gs pos="0">
                      <a:schemeClr val="bg1">
                        <a:lumMod val="25000"/>
                        <a:lumOff val="75000"/>
                      </a:schemeClr>
                    </a:gs>
                    <a:gs pos="100000">
                      <a:schemeClr val="tx1"/>
                    </a:gs>
                  </a:gsLst>
                  <a:lin ang="4800000" scaled="0"/>
                </a:gradFill>
                <a:ea typeface="+mn-lt"/>
                <a:cs typeface="+mn-lt"/>
              </a:rPr>
              <a:t>, plus 6 minutes of documentation</a:t>
            </a:r>
          </a:p>
          <a:p>
            <a:endParaRPr lang="en-US" sz="1600">
              <a:gradFill>
                <a:gsLst>
                  <a:gs pos="34000">
                    <a:schemeClr val="tx1">
                      <a:lumMod val="93000"/>
                    </a:schemeClr>
                  </a:gs>
                  <a:gs pos="0">
                    <a:schemeClr val="bg1">
                      <a:lumMod val="25000"/>
                      <a:lumOff val="75000"/>
                    </a:schemeClr>
                  </a:gs>
                  <a:gs pos="100000">
                    <a:schemeClr val="tx1"/>
                  </a:gs>
                </a:gsLst>
                <a:lin ang="4800000" scaled="0"/>
              </a:gradFill>
            </a:endParaRPr>
          </a:p>
          <a:p>
            <a:endParaRPr lang="en-US" sz="1600">
              <a:gradFill>
                <a:gsLst>
                  <a:gs pos="34000">
                    <a:schemeClr val="tx1">
                      <a:lumMod val="93000"/>
                    </a:schemeClr>
                  </a:gs>
                  <a:gs pos="0">
                    <a:schemeClr val="bg1">
                      <a:lumMod val="25000"/>
                      <a:lumOff val="75000"/>
                    </a:schemeClr>
                  </a:gs>
                  <a:gs pos="100000">
                    <a:schemeClr val="tx1"/>
                  </a:gs>
                </a:gsLst>
                <a:lin ang="4800000" scaled="0"/>
              </a:gradFill>
            </a:endParaRPr>
          </a:p>
          <a:p>
            <a:endParaRPr lang="en-US" sz="1600">
              <a:gradFill>
                <a:gsLst>
                  <a:gs pos="34000">
                    <a:schemeClr val="tx1">
                      <a:lumMod val="93000"/>
                    </a:schemeClr>
                  </a:gs>
                  <a:gs pos="0">
                    <a:schemeClr val="bg1">
                      <a:lumMod val="25000"/>
                      <a:lumOff val="75000"/>
                    </a:schemeClr>
                  </a:gs>
                  <a:gs pos="100000">
                    <a:schemeClr val="tx1"/>
                  </a:gs>
                </a:gsLst>
                <a:lin ang="4800000" scaled="0"/>
              </a:gradFill>
            </a:endParaRPr>
          </a:p>
        </p:txBody>
      </p:sp>
      <p:sp>
        <p:nvSpPr>
          <p:cNvPr id="4" name="Slide Number Placeholder 3">
            <a:extLst>
              <a:ext uri="{FF2B5EF4-FFF2-40B4-BE49-F238E27FC236}">
                <a16:creationId xmlns:a16="http://schemas.microsoft.com/office/drawing/2014/main" id="{56374527-6C62-1397-404D-05C92FCE2919}"/>
              </a:ext>
            </a:extLst>
          </p:cNvPr>
          <p:cNvSpPr>
            <a:spLocks noGrp="1"/>
          </p:cNvSpPr>
          <p:nvPr>
            <p:ph type="sldNum" sz="quarter" idx="12"/>
          </p:nvPr>
        </p:nvSpPr>
        <p:spPr>
          <a:xfrm>
            <a:off x="8610599" y="6356350"/>
            <a:ext cx="3259667" cy="365125"/>
          </a:xfrm>
        </p:spPr>
        <p:txBody>
          <a:bodyPr>
            <a:normAutofit/>
          </a:bodyPr>
          <a:lstStyle/>
          <a:p>
            <a:pPr>
              <a:spcAft>
                <a:spcPts val="600"/>
              </a:spcAft>
            </a:pPr>
            <a:fld id="{71682A89-B065-439A-8C62-C837B217F218}" type="slidenum">
              <a:rPr lang="en-US" smtClean="0"/>
              <a:pPr>
                <a:spcAft>
                  <a:spcPts val="600"/>
                </a:spcAft>
              </a:pPr>
              <a:t>18</a:t>
            </a:fld>
            <a:endParaRPr lang="en-US"/>
          </a:p>
        </p:txBody>
      </p:sp>
    </p:spTree>
    <p:extLst>
      <p:ext uri="{BB962C8B-B14F-4D97-AF65-F5344CB8AC3E}">
        <p14:creationId xmlns:p14="http://schemas.microsoft.com/office/powerpoint/2010/main" val="3993863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91960-4187-A952-1D7F-568E59637B80}"/>
              </a:ext>
            </a:extLst>
          </p:cNvPr>
          <p:cNvSpPr>
            <a:spLocks noGrp="1"/>
          </p:cNvSpPr>
          <p:nvPr>
            <p:ph type="title"/>
          </p:nvPr>
        </p:nvSpPr>
        <p:spPr>
          <a:xfrm>
            <a:off x="838201" y="365125"/>
            <a:ext cx="3435625" cy="1325563"/>
          </a:xfrm>
        </p:spPr>
        <p:txBody>
          <a:bodyPr>
            <a:normAutofit fontScale="90000"/>
          </a:bodyPr>
          <a:lstStyle/>
          <a:p>
            <a:r>
              <a:rPr lang="en-US" sz="4000">
                <a:gradFill flip="none" rotWithShape="1">
                  <a:gsLst>
                    <a:gs pos="28000">
                      <a:srgbClr val="EDEDED"/>
                    </a:gs>
                    <a:gs pos="0">
                      <a:srgbClr val="BFBFBF"/>
                    </a:gs>
                    <a:gs pos="100000">
                      <a:srgbClr val="FFFFFF"/>
                    </a:gs>
                  </a:gsLst>
                  <a:lin ang="4800000" scaled="0"/>
                  <a:tileRect/>
                </a:gradFill>
              </a:rPr>
              <a:t>Dependent Procedure </a:t>
            </a:r>
            <a:br>
              <a:rPr lang="en-US" sz="4000">
                <a:gradFill flip="none" rotWithShape="1">
                  <a:gsLst>
                    <a:gs pos="28000">
                      <a:srgbClr val="EDEDED"/>
                    </a:gs>
                    <a:gs pos="0">
                      <a:srgbClr val="BFBFBF"/>
                    </a:gs>
                    <a:gs pos="100000">
                      <a:srgbClr val="FFFFFF"/>
                    </a:gs>
                  </a:gsLst>
                  <a:lin ang="4800000" scaled="0"/>
                  <a:tileRect/>
                </a:gradFill>
              </a:rPr>
            </a:br>
            <a:r>
              <a:rPr lang="en-US" sz="4000">
                <a:gradFill flip="none" rotWithShape="1">
                  <a:gsLst>
                    <a:gs pos="28000">
                      <a:srgbClr val="EDEDED"/>
                    </a:gs>
                    <a:gs pos="0">
                      <a:srgbClr val="BFBFBF"/>
                    </a:gs>
                    <a:gs pos="100000">
                      <a:srgbClr val="FFFFFF"/>
                    </a:gs>
                  </a:gsLst>
                  <a:lin ang="4800000" scaled="0"/>
                  <a:tileRect/>
                </a:gradFill>
              </a:rPr>
              <a:t>(Two types)</a:t>
            </a:r>
          </a:p>
        </p:txBody>
      </p:sp>
      <p:sp>
        <p:nvSpPr>
          <p:cNvPr id="3" name="Content Placeholder 2">
            <a:extLst>
              <a:ext uri="{FF2B5EF4-FFF2-40B4-BE49-F238E27FC236}">
                <a16:creationId xmlns:a16="http://schemas.microsoft.com/office/drawing/2014/main" id="{62894290-5793-AE56-7E79-0969DB09E5E5}"/>
              </a:ext>
            </a:extLst>
          </p:cNvPr>
          <p:cNvSpPr>
            <a:spLocks noGrp="1"/>
          </p:cNvSpPr>
          <p:nvPr>
            <p:ph idx="1"/>
          </p:nvPr>
        </p:nvSpPr>
        <p:spPr>
          <a:xfrm>
            <a:off x="666974" y="1825625"/>
            <a:ext cx="3606853" cy="4351338"/>
          </a:xfrm>
        </p:spPr>
        <p:txBody>
          <a:bodyPr>
            <a:normAutofit/>
          </a:bodyPr>
          <a:lstStyle/>
          <a:p>
            <a:r>
              <a:rPr lang="en-US" sz="1700">
                <a:gradFill>
                  <a:gsLst>
                    <a:gs pos="34000">
                      <a:srgbClr val="EDEDED"/>
                    </a:gs>
                    <a:gs pos="0">
                      <a:srgbClr val="BFBFBF"/>
                    </a:gs>
                    <a:gs pos="100000">
                      <a:srgbClr val="FFFFFF"/>
                    </a:gs>
                  </a:gsLst>
                  <a:lin ang="4800000" scaled="0"/>
                </a:gradFill>
                <a:latin typeface="Calibri" panose="020F0502020204030204" pitchFamily="34" charset="0"/>
                <a:ea typeface="Calibri" panose="020F0502020204030204" pitchFamily="34" charset="0"/>
              </a:rPr>
              <a:t>See Appendix 2 - Definitions</a:t>
            </a:r>
            <a:endPar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endParaRPr>
          </a:p>
          <a:p>
            <a:pPr lvl="1"/>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These</a:t>
            </a:r>
            <a:r>
              <a:rPr lang="en-US" sz="1700" spc="-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are</a:t>
            </a:r>
            <a:r>
              <a:rPr lang="en-US" sz="1700" spc="-1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procedures</a:t>
            </a:r>
            <a:r>
              <a:rPr lang="en-US" sz="1700" spc="-2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that</a:t>
            </a:r>
            <a:r>
              <a:rPr lang="en-US" sz="1700" spc="-1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either</a:t>
            </a:r>
            <a:r>
              <a:rPr lang="en-US" sz="1700" spc="-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indicate</a:t>
            </a:r>
            <a:r>
              <a:rPr lang="en-US" sz="1700" spc="-1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that</a:t>
            </a:r>
            <a:r>
              <a:rPr lang="en-US" sz="1700" spc="-1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time</a:t>
            </a:r>
            <a:r>
              <a:rPr lang="en-US" sz="1700" spc="-1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has</a:t>
            </a:r>
            <a:r>
              <a:rPr lang="en-US" sz="1700" spc="-2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been</a:t>
            </a:r>
            <a:r>
              <a:rPr lang="en-US" sz="1700" spc="-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added</a:t>
            </a:r>
            <a:r>
              <a:rPr lang="en-US" sz="1700" spc="-1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to</a:t>
            </a:r>
            <a:r>
              <a:rPr lang="en-US" sz="1700" spc="-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a</a:t>
            </a:r>
            <a:r>
              <a:rPr lang="en-US" sz="1700" spc="-2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primary</a:t>
            </a:r>
            <a:r>
              <a:rPr lang="en-US" sz="1700" spc="-1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procedure</a:t>
            </a:r>
            <a:r>
              <a:rPr lang="en-US" sz="1700" spc="-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(i.e.,</a:t>
            </a:r>
            <a:r>
              <a:rPr lang="en-US" sz="1700" spc="-5">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 </a:t>
            </a:r>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add-on codes) or modify a procedure (i.e., supplemental codes).</a:t>
            </a:r>
          </a:p>
          <a:p>
            <a:pPr lvl="1"/>
            <a:r>
              <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rPr>
              <a:t>Dependent procedures cannot be billed unless the provider first bills primary procedure to the same beneficiary by the same rendering provider on the same date on the same claim.</a:t>
            </a:r>
          </a:p>
          <a:p>
            <a:endParaRPr lang="en-US" sz="1700">
              <a:gradFill>
                <a:gsLst>
                  <a:gs pos="34000">
                    <a:srgbClr val="EDEDED"/>
                  </a:gs>
                  <a:gs pos="0">
                    <a:srgbClr val="BFBFBF"/>
                  </a:gs>
                  <a:gs pos="100000">
                    <a:srgbClr val="FFFFFF"/>
                  </a:gs>
                </a:gsLst>
                <a:lin ang="4800000" scaled="0"/>
              </a:gradFill>
              <a:effectLst/>
              <a:latin typeface="Calibri" panose="020F0502020204030204" pitchFamily="34" charset="0"/>
              <a:ea typeface="Calibri" panose="020F0502020204030204" pitchFamily="34" charset="0"/>
            </a:endParaRPr>
          </a:p>
          <a:p>
            <a:endParaRPr lang="en-US" sz="1700">
              <a:gradFill>
                <a:gsLst>
                  <a:gs pos="34000">
                    <a:srgbClr val="EDEDED"/>
                  </a:gs>
                  <a:gs pos="0">
                    <a:srgbClr val="BFBFBF"/>
                  </a:gs>
                  <a:gs pos="100000">
                    <a:srgbClr val="FFFFFF"/>
                  </a:gs>
                </a:gsLst>
                <a:lin ang="4800000" scaled="0"/>
              </a:gradFill>
            </a:endParaRPr>
          </a:p>
        </p:txBody>
      </p:sp>
      <p:pic>
        <p:nvPicPr>
          <p:cNvPr id="5" name="Picture 4">
            <a:extLst>
              <a:ext uri="{FF2B5EF4-FFF2-40B4-BE49-F238E27FC236}">
                <a16:creationId xmlns:a16="http://schemas.microsoft.com/office/drawing/2014/main" id="{AF8F0162-3BAB-125E-E42F-CAA9DBE5A7D2}"/>
              </a:ext>
            </a:extLst>
          </p:cNvPr>
          <p:cNvPicPr>
            <a:picLocks noChangeAspect="1"/>
          </p:cNvPicPr>
          <p:nvPr/>
        </p:nvPicPr>
        <p:blipFill>
          <a:blip r:embed="rId3"/>
          <a:stretch>
            <a:fillRect/>
          </a:stretch>
        </p:blipFill>
        <p:spPr>
          <a:xfrm>
            <a:off x="5274539" y="1787233"/>
            <a:ext cx="6314487" cy="3283533"/>
          </a:xfrm>
          <a:prstGeom prst="rect">
            <a:avLst/>
          </a:prstGeom>
        </p:spPr>
      </p:pic>
      <p:sp>
        <p:nvSpPr>
          <p:cNvPr id="6" name="TextBox 5">
            <a:extLst>
              <a:ext uri="{FF2B5EF4-FFF2-40B4-BE49-F238E27FC236}">
                <a16:creationId xmlns:a16="http://schemas.microsoft.com/office/drawing/2014/main" id="{13473798-610E-0900-9BC8-E68276C19B5B}"/>
              </a:ext>
            </a:extLst>
          </p:cNvPr>
          <p:cNvSpPr txBox="1"/>
          <p:nvPr/>
        </p:nvSpPr>
        <p:spPr>
          <a:xfrm>
            <a:off x="5240568" y="1181100"/>
            <a:ext cx="2339679" cy="369332"/>
          </a:xfrm>
          <a:prstGeom prst="rect">
            <a:avLst/>
          </a:prstGeom>
          <a:noFill/>
        </p:spPr>
        <p:txBody>
          <a:bodyPr wrap="none" rtlCol="0">
            <a:spAutoFit/>
          </a:bodyPr>
          <a:lstStyle/>
          <a:p>
            <a:pPr algn="ctr"/>
            <a:r>
              <a:rPr lang="en-US"/>
              <a:t>Add on Code Example:</a:t>
            </a:r>
          </a:p>
        </p:txBody>
      </p:sp>
      <p:sp>
        <p:nvSpPr>
          <p:cNvPr id="9" name="Slide Number Placeholder 8">
            <a:extLst>
              <a:ext uri="{FF2B5EF4-FFF2-40B4-BE49-F238E27FC236}">
                <a16:creationId xmlns:a16="http://schemas.microsoft.com/office/drawing/2014/main" id="{37A8B56C-F94C-6BDA-6003-E6D5C6F3312A}"/>
              </a:ext>
            </a:extLst>
          </p:cNvPr>
          <p:cNvSpPr>
            <a:spLocks noGrp="1"/>
          </p:cNvSpPr>
          <p:nvPr>
            <p:ph type="sldNum" sz="quarter" idx="12"/>
          </p:nvPr>
        </p:nvSpPr>
        <p:spPr/>
        <p:txBody>
          <a:bodyPr/>
          <a:lstStyle/>
          <a:p>
            <a:fld id="{71682A89-B065-439A-8C62-C837B217F218}" type="slidenum">
              <a:rPr lang="en-US" smtClean="0"/>
              <a:t>19</a:t>
            </a:fld>
            <a:endParaRPr lang="en-US"/>
          </a:p>
        </p:txBody>
      </p:sp>
    </p:spTree>
    <p:extLst>
      <p:ext uri="{BB962C8B-B14F-4D97-AF65-F5344CB8AC3E}">
        <p14:creationId xmlns:p14="http://schemas.microsoft.com/office/powerpoint/2010/main" val="357999614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6B354C83-CB3F-69C8-6563-B5EA89342288}"/>
              </a:ext>
            </a:extLst>
          </p:cNvPr>
          <p:cNvSpPr>
            <a:spLocks noGrp="1"/>
          </p:cNvSpPr>
          <p:nvPr>
            <p:ph type="ctrTitle"/>
          </p:nvPr>
        </p:nvSpPr>
        <p:spPr>
          <a:xfrm>
            <a:off x="5159090" y="687387"/>
            <a:ext cx="6290687" cy="5483225"/>
          </a:xfrm>
          <a:effectLst/>
        </p:spPr>
        <p:txBody>
          <a:bodyPr wrap="square" anchor="ctr">
            <a:normAutofit/>
          </a:bodyPr>
          <a:lstStyle/>
          <a:p>
            <a:pPr algn="l"/>
            <a:r>
              <a:rPr lang="en-US" sz="3600">
                <a:gradFill>
                  <a:gsLst>
                    <a:gs pos="34000">
                      <a:schemeClr val="tx1">
                        <a:lumMod val="93000"/>
                      </a:schemeClr>
                    </a:gs>
                    <a:gs pos="0">
                      <a:schemeClr val="bg1">
                        <a:lumMod val="25000"/>
                        <a:lumOff val="75000"/>
                      </a:schemeClr>
                    </a:gs>
                    <a:gs pos="100000">
                      <a:schemeClr val="tx2">
                        <a:lumMod val="0"/>
                        <a:lumOff val="100000"/>
                      </a:schemeClr>
                    </a:gs>
                  </a:gsLst>
                  <a:lin ang="4800000" scaled="0"/>
                </a:gradFill>
                <a:effectLst/>
                <a:latin typeface="Arial" panose="020B0604020202020204" pitchFamily="34" charset="0"/>
                <a:ea typeface="+mn-ea"/>
                <a:cs typeface="Arial" panose="020B0604020202020204" pitchFamily="34" charset="0"/>
              </a:rPr>
              <a:t>1. </a:t>
            </a:r>
            <a: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t>What are CPT Codes? </a:t>
            </a:r>
            <a:b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br>
            <a: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t>2. Why are we doing this? </a:t>
            </a:r>
            <a:b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br>
            <a: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t>3. Benefits of transition</a:t>
            </a:r>
            <a:b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br>
            <a: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t>4. Now and after 7/1/2023</a:t>
            </a:r>
            <a:b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br>
            <a: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t>5. Changes</a:t>
            </a:r>
            <a:b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br>
            <a: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t>6. Q&amp;A</a:t>
            </a:r>
            <a:b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br>
            <a:r>
              <a:rPr lang="en-US" sz="3600">
                <a:solidFill>
                  <a:prstClr val="white">
                    <a:hueOff val="0"/>
                    <a:satOff val="0"/>
                    <a:lumOff val="0"/>
                    <a:alphaOff val="0"/>
                  </a:prstClr>
                </a:solidFill>
                <a:latin typeface="Arial" panose="020B0604020202020204" pitchFamily="34" charset="0"/>
                <a:ea typeface="+mn-ea"/>
                <a:cs typeface="Arial" panose="020B0604020202020204" pitchFamily="34" charset="0"/>
              </a:rPr>
              <a:t>7. Next Steps</a:t>
            </a:r>
            <a:br>
              <a:rPr lang="en-US" sz="4000">
                <a:solidFill>
                  <a:prstClr val="white">
                    <a:hueOff val="0"/>
                    <a:satOff val="0"/>
                    <a:lumOff val="0"/>
                    <a:alphaOff val="0"/>
                  </a:prstClr>
                </a:solidFill>
                <a:latin typeface="Corbel" panose="020B0503020204020204"/>
                <a:ea typeface="+mn-ea"/>
                <a:cs typeface="+mn-cs"/>
              </a:rPr>
            </a:br>
            <a:endParaRPr lang="en-US" sz="4000">
              <a:solidFill>
                <a:prstClr val="white">
                  <a:hueOff val="0"/>
                  <a:satOff val="0"/>
                  <a:lumOff val="0"/>
                  <a:alphaOff val="0"/>
                </a:prstClr>
              </a:solidFill>
              <a:latin typeface="Corbel" panose="020B0503020204020204"/>
              <a:ea typeface="+mn-ea"/>
              <a:cs typeface="+mn-cs"/>
            </a:endParaRPr>
          </a:p>
        </p:txBody>
      </p:sp>
      <p:sp>
        <p:nvSpPr>
          <p:cNvPr id="3" name="Subtitle 2">
            <a:extLst>
              <a:ext uri="{FF2B5EF4-FFF2-40B4-BE49-F238E27FC236}">
                <a16:creationId xmlns:a16="http://schemas.microsoft.com/office/drawing/2014/main" id="{BF3984C1-5761-098D-A87D-F65B041755E3}"/>
              </a:ext>
            </a:extLst>
          </p:cNvPr>
          <p:cNvSpPr>
            <a:spLocks noGrp="1"/>
          </p:cNvSpPr>
          <p:nvPr>
            <p:ph type="subTitle" idx="1"/>
          </p:nvPr>
        </p:nvSpPr>
        <p:spPr>
          <a:xfrm>
            <a:off x="838200" y="1295400"/>
            <a:ext cx="2895646" cy="4267200"/>
          </a:xfrm>
        </p:spPr>
        <p:txBody>
          <a:bodyPr anchor="ctr">
            <a:normAutofit/>
          </a:bodyPr>
          <a:lstStyle/>
          <a:p>
            <a:r>
              <a:rPr lang="en-US" sz="4800">
                <a:solidFill>
                  <a:schemeClr val="tx1">
                    <a:lumMod val="95000"/>
                  </a:schemeClr>
                </a:solidFill>
              </a:rPr>
              <a:t>Agenda</a:t>
            </a:r>
            <a:r>
              <a:rPr lang="en-US" sz="5400">
                <a:solidFill>
                  <a:schemeClr val="tx1">
                    <a:lumMod val="95000"/>
                  </a:schemeClr>
                </a:solidFill>
              </a:rPr>
              <a:t>: </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44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4A079BE1-ED93-4445-AD4A-0D6710970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3F6C79BF-A4E0-4CC8-952B-C736485CA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44E02-299A-CAED-0271-E9F5C6543E17}"/>
              </a:ext>
            </a:extLst>
          </p:cNvPr>
          <p:cNvSpPr>
            <a:spLocks noGrp="1"/>
          </p:cNvSpPr>
          <p:nvPr>
            <p:ph type="title"/>
          </p:nvPr>
        </p:nvSpPr>
        <p:spPr>
          <a:xfrm>
            <a:off x="643467" y="4824690"/>
            <a:ext cx="3724138" cy="1395140"/>
          </a:xfrm>
        </p:spPr>
        <p:txBody>
          <a:bodyPr anchor="ctr">
            <a:normAutofit/>
          </a:bodyPr>
          <a:lstStyle/>
          <a:p>
            <a:pPr algn="r"/>
            <a:r>
              <a:rPr lang="en-US" sz="3200">
                <a:solidFill>
                  <a:schemeClr val="tx1"/>
                </a:solidFill>
              </a:rPr>
              <a:t>Supplemental Service Example</a:t>
            </a:r>
          </a:p>
        </p:txBody>
      </p:sp>
      <p:pic>
        <p:nvPicPr>
          <p:cNvPr id="3" name="Picture 3" descr="Table&#10;&#10;Description automatically generated">
            <a:extLst>
              <a:ext uri="{FF2B5EF4-FFF2-40B4-BE49-F238E27FC236}">
                <a16:creationId xmlns:a16="http://schemas.microsoft.com/office/drawing/2014/main" id="{A51DBD12-EA69-096C-FD08-A79C2F4DFEA7}"/>
              </a:ext>
            </a:extLst>
          </p:cNvPr>
          <p:cNvPicPr>
            <a:picLocks noChangeAspect="1"/>
          </p:cNvPicPr>
          <p:nvPr/>
        </p:nvPicPr>
        <p:blipFill>
          <a:blip r:embed="rId3"/>
          <a:stretch>
            <a:fillRect/>
          </a:stretch>
        </p:blipFill>
        <p:spPr>
          <a:xfrm>
            <a:off x="2668941" y="643467"/>
            <a:ext cx="6854117" cy="3598411"/>
          </a:xfrm>
          <a:prstGeom prst="rect">
            <a:avLst/>
          </a:prstGeom>
        </p:spPr>
      </p:pic>
      <p:sp>
        <p:nvSpPr>
          <p:cNvPr id="9" name="Content Placeholder 8">
            <a:extLst>
              <a:ext uri="{FF2B5EF4-FFF2-40B4-BE49-F238E27FC236}">
                <a16:creationId xmlns:a16="http://schemas.microsoft.com/office/drawing/2014/main" id="{EDEDA6E7-C2BE-EA44-3CDF-57D145CBE349}"/>
              </a:ext>
            </a:extLst>
          </p:cNvPr>
          <p:cNvSpPr>
            <a:spLocks noGrp="1"/>
          </p:cNvSpPr>
          <p:nvPr>
            <p:ph idx="1"/>
          </p:nvPr>
        </p:nvSpPr>
        <p:spPr>
          <a:xfrm>
            <a:off x="4654295" y="4824689"/>
            <a:ext cx="6894237" cy="1425504"/>
          </a:xfrm>
        </p:spPr>
        <p:txBody>
          <a:bodyPr anchor="ctr">
            <a:normAutofit/>
          </a:bodyPr>
          <a:lstStyle/>
          <a:p>
            <a:r>
              <a:rPr lang="en-US" sz="1600">
                <a:gradFill>
                  <a:gsLst>
                    <a:gs pos="34000">
                      <a:schemeClr val="tx1">
                        <a:lumMod val="93000"/>
                      </a:schemeClr>
                    </a:gs>
                    <a:gs pos="0">
                      <a:schemeClr val="bg1">
                        <a:lumMod val="25000"/>
                        <a:lumOff val="75000"/>
                      </a:schemeClr>
                    </a:gs>
                    <a:gs pos="100000">
                      <a:schemeClr val="tx1"/>
                    </a:gs>
                  </a:gsLst>
                  <a:lin ang="4800000" scaled="0"/>
                </a:gradFill>
              </a:rPr>
              <a:t>See </a:t>
            </a:r>
            <a:r>
              <a:rPr lang="en-US" sz="1600" b="1">
                <a:gradFill>
                  <a:gsLst>
                    <a:gs pos="34000">
                      <a:schemeClr val="tx1">
                        <a:lumMod val="93000"/>
                      </a:schemeClr>
                    </a:gs>
                    <a:gs pos="0">
                      <a:schemeClr val="bg1">
                        <a:lumMod val="25000"/>
                        <a:lumOff val="75000"/>
                      </a:schemeClr>
                    </a:gs>
                    <a:gs pos="100000">
                      <a:schemeClr val="tx1"/>
                    </a:gs>
                  </a:gsLst>
                  <a:lin ang="4800000" scaled="0"/>
                </a:gradFill>
                <a:latin typeface="Calibri"/>
                <a:cs typeface="Calibri"/>
              </a:rPr>
              <a:t>-Supplemental</a:t>
            </a:r>
            <a:r>
              <a:rPr lang="en-US" sz="1600" b="1" spc="-5">
                <a:gradFill>
                  <a:gsLst>
                    <a:gs pos="34000">
                      <a:schemeClr val="tx1">
                        <a:lumMod val="93000"/>
                      </a:schemeClr>
                    </a:gs>
                    <a:gs pos="0">
                      <a:schemeClr val="bg1">
                        <a:lumMod val="25000"/>
                        <a:lumOff val="75000"/>
                      </a:schemeClr>
                    </a:gs>
                    <a:gs pos="100000">
                      <a:schemeClr val="tx1"/>
                    </a:gs>
                  </a:gsLst>
                  <a:lin ang="4800000" scaled="0"/>
                </a:gradFill>
                <a:effectLst/>
                <a:latin typeface="Calibri"/>
                <a:ea typeface="Calibri" panose="020F0502020204030204" pitchFamily="34" charset="0"/>
                <a:cs typeface="Calibri"/>
              </a:rPr>
              <a:t> </a:t>
            </a:r>
            <a:r>
              <a:rPr lang="en-US" sz="1600" b="1">
                <a:gradFill>
                  <a:gsLst>
                    <a:gs pos="34000">
                      <a:schemeClr val="tx1">
                        <a:lumMod val="93000"/>
                      </a:schemeClr>
                    </a:gs>
                    <a:gs pos="0">
                      <a:schemeClr val="bg1">
                        <a:lumMod val="25000"/>
                        <a:lumOff val="75000"/>
                      </a:schemeClr>
                    </a:gs>
                    <a:gs pos="100000">
                      <a:schemeClr val="tx1"/>
                    </a:gs>
                  </a:gsLst>
                  <a:lin ang="4800000" scaled="0"/>
                </a:gradFill>
                <a:effectLst/>
                <a:latin typeface="Calibri"/>
                <a:ea typeface="Calibri" panose="020F0502020204030204" pitchFamily="34" charset="0"/>
                <a:cs typeface="Calibri"/>
              </a:rPr>
              <a:t>Services</a:t>
            </a:r>
            <a:r>
              <a:rPr lang="en-US" sz="1600" b="1" spc="-10">
                <a:gradFill>
                  <a:gsLst>
                    <a:gs pos="34000">
                      <a:schemeClr val="tx1">
                        <a:lumMod val="93000"/>
                      </a:schemeClr>
                    </a:gs>
                    <a:gs pos="0">
                      <a:schemeClr val="bg1">
                        <a:lumMod val="25000"/>
                        <a:lumOff val="75000"/>
                      </a:schemeClr>
                    </a:gs>
                    <a:gs pos="100000">
                      <a:schemeClr val="tx1"/>
                    </a:gs>
                  </a:gsLst>
                  <a:lin ang="4800000" scaled="0"/>
                </a:gradFill>
                <a:effectLst/>
                <a:latin typeface="Calibri"/>
                <a:ea typeface="Calibri" panose="020F0502020204030204" pitchFamily="34" charset="0"/>
                <a:cs typeface="Calibri"/>
              </a:rPr>
              <a:t> </a:t>
            </a:r>
            <a:r>
              <a:rPr lang="en-US" sz="1600" b="1" spc="-20">
                <a:gradFill>
                  <a:gsLst>
                    <a:gs pos="34000">
                      <a:schemeClr val="tx1">
                        <a:lumMod val="93000"/>
                      </a:schemeClr>
                    </a:gs>
                    <a:gs pos="0">
                      <a:schemeClr val="bg1">
                        <a:lumMod val="25000"/>
                        <a:lumOff val="75000"/>
                      </a:schemeClr>
                    </a:gs>
                    <a:gs pos="100000">
                      <a:schemeClr val="tx1"/>
                    </a:gs>
                  </a:gsLst>
                  <a:lin ang="4800000" scaled="0"/>
                </a:gradFill>
                <a:effectLst/>
                <a:latin typeface="Calibri"/>
                <a:ea typeface="Calibri" panose="020F0502020204030204" pitchFamily="34" charset="0"/>
                <a:cs typeface="Calibri"/>
              </a:rPr>
              <a:t>Codes</a:t>
            </a:r>
            <a:endParaRPr lang="en-US" sz="1600" b="1">
              <a:gradFill>
                <a:gsLst>
                  <a:gs pos="34000">
                    <a:schemeClr val="tx1">
                      <a:lumMod val="93000"/>
                    </a:schemeClr>
                  </a:gs>
                  <a:gs pos="0">
                    <a:schemeClr val="bg1">
                      <a:lumMod val="25000"/>
                      <a:lumOff val="75000"/>
                    </a:schemeClr>
                  </a:gs>
                  <a:gs pos="100000">
                    <a:schemeClr val="tx1"/>
                  </a:gs>
                </a:gsLst>
                <a:lin ang="4800000" scaled="0"/>
              </a:gradFill>
              <a:effectLst/>
              <a:latin typeface="Calibri"/>
              <a:ea typeface="Calibri" panose="020F0502020204030204" pitchFamily="34" charset="0"/>
              <a:cs typeface="Calibri"/>
            </a:endParaRPr>
          </a:p>
          <a:p>
            <a:pPr marL="0" indent="0">
              <a:buNone/>
            </a:pPr>
            <a:endParaRPr lang="en-US" sz="1600">
              <a:gradFill>
                <a:gsLst>
                  <a:gs pos="34000">
                    <a:schemeClr val="tx1">
                      <a:lumMod val="93000"/>
                    </a:schemeClr>
                  </a:gs>
                  <a:gs pos="0">
                    <a:schemeClr val="bg1">
                      <a:lumMod val="25000"/>
                      <a:lumOff val="75000"/>
                    </a:schemeClr>
                  </a:gs>
                  <a:gs pos="100000">
                    <a:schemeClr val="tx1"/>
                  </a:gs>
                </a:gsLst>
                <a:lin ang="4800000" scaled="0"/>
              </a:gradFill>
            </a:endParaRPr>
          </a:p>
        </p:txBody>
      </p:sp>
      <p:sp>
        <p:nvSpPr>
          <p:cNvPr id="7" name="Slide Number Placeholder 6">
            <a:extLst>
              <a:ext uri="{FF2B5EF4-FFF2-40B4-BE49-F238E27FC236}">
                <a16:creationId xmlns:a16="http://schemas.microsoft.com/office/drawing/2014/main" id="{B4B6E1DD-C3CD-02E7-493A-34ACE8059AF6}"/>
              </a:ext>
            </a:extLst>
          </p:cNvPr>
          <p:cNvSpPr>
            <a:spLocks noGrp="1"/>
          </p:cNvSpPr>
          <p:nvPr>
            <p:ph type="sldNum" sz="quarter" idx="12"/>
          </p:nvPr>
        </p:nvSpPr>
        <p:spPr>
          <a:xfrm>
            <a:off x="8610599" y="6356350"/>
            <a:ext cx="3259667" cy="365125"/>
          </a:xfrm>
        </p:spPr>
        <p:txBody>
          <a:bodyPr>
            <a:normAutofit/>
          </a:bodyPr>
          <a:lstStyle/>
          <a:p>
            <a:pPr>
              <a:spcAft>
                <a:spcPts val="600"/>
              </a:spcAft>
            </a:pPr>
            <a:fld id="{71682A89-B065-439A-8C62-C837B217F218}" type="slidenum">
              <a:rPr lang="en-US" dirty="0" smtClean="0"/>
              <a:pPr>
                <a:spcAft>
                  <a:spcPts val="600"/>
                </a:spcAft>
              </a:pPr>
              <a:t>20</a:t>
            </a:fld>
            <a:endParaRPr lang="en-US"/>
          </a:p>
        </p:txBody>
      </p:sp>
    </p:spTree>
    <p:extLst>
      <p:ext uri="{BB962C8B-B14F-4D97-AF65-F5344CB8AC3E}">
        <p14:creationId xmlns:p14="http://schemas.microsoft.com/office/powerpoint/2010/main" val="92142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2DCD5-8C3F-EB2C-3366-48EDD80488F2}"/>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rPr>
              <a:t>Duplicate Services</a:t>
            </a:r>
          </a:p>
        </p:txBody>
      </p:sp>
      <p:sp>
        <p:nvSpPr>
          <p:cNvPr id="3" name="Content Placeholder 2">
            <a:extLst>
              <a:ext uri="{FF2B5EF4-FFF2-40B4-BE49-F238E27FC236}">
                <a16:creationId xmlns:a16="http://schemas.microsoft.com/office/drawing/2014/main" id="{70D10B68-A637-75ED-F3BA-137A4B628149}"/>
              </a:ext>
            </a:extLst>
          </p:cNvPr>
          <p:cNvSpPr>
            <a:spLocks noGrp="1"/>
          </p:cNvSpPr>
          <p:nvPr>
            <p:ph idx="1"/>
          </p:nvPr>
        </p:nvSpPr>
        <p:spPr>
          <a:xfrm>
            <a:off x="666974" y="1825625"/>
            <a:ext cx="3606853" cy="4351338"/>
          </a:xfrm>
        </p:spPr>
        <p:txBody>
          <a:bodyPr vert="horz" lIns="91440" tIns="45720" rIns="91440" bIns="45720" rtlCol="0" anchor="t">
            <a:normAutofit/>
          </a:bodyPr>
          <a:lstStyle/>
          <a:p>
            <a:r>
              <a:rPr lang="en-US" sz="2000">
                <a:gradFill>
                  <a:gsLst>
                    <a:gs pos="34000">
                      <a:srgbClr val="EDEDED"/>
                    </a:gs>
                    <a:gs pos="0">
                      <a:srgbClr val="BFBFBF"/>
                    </a:gs>
                    <a:gs pos="100000">
                      <a:srgbClr val="FFFFFF"/>
                    </a:gs>
                  </a:gsLst>
                  <a:lin ang="4800000" scaled="0"/>
                </a:gradFill>
              </a:rPr>
              <a:t>From SMHS Billing Manual (page 23): </a:t>
            </a:r>
          </a:p>
          <a:p>
            <a:pPr marL="0" indent="0">
              <a:buNone/>
            </a:pPr>
            <a:endParaRPr lang="en-US" sz="2000">
              <a:solidFill>
                <a:schemeClr val="bg1"/>
              </a:solidFill>
            </a:endParaRPr>
          </a:p>
          <a:p>
            <a:pPr marL="0" indent="0">
              <a:buNone/>
            </a:pPr>
            <a:endParaRPr lang="en-US" sz="2000">
              <a:gradFill>
                <a:gsLst>
                  <a:gs pos="34000">
                    <a:srgbClr val="EDEDED"/>
                  </a:gs>
                  <a:gs pos="0">
                    <a:srgbClr val="BFBFBF"/>
                  </a:gs>
                  <a:gs pos="100000">
                    <a:srgbClr val="FFFFFF"/>
                  </a:gs>
                </a:gsLst>
                <a:lin ang="4800000" scaled="0"/>
              </a:gradFill>
            </a:endParaRPr>
          </a:p>
        </p:txBody>
      </p:sp>
      <p:pic>
        <p:nvPicPr>
          <p:cNvPr id="6" name="Picture 6" descr="Graphical user interface, text, application&#10;&#10;Description automatically generated">
            <a:extLst>
              <a:ext uri="{FF2B5EF4-FFF2-40B4-BE49-F238E27FC236}">
                <a16:creationId xmlns:a16="http://schemas.microsoft.com/office/drawing/2014/main" id="{0AACF3CC-779E-D7E6-C41E-1E8604AAC4BC}"/>
              </a:ext>
            </a:extLst>
          </p:cNvPr>
          <p:cNvPicPr>
            <a:picLocks noChangeAspect="1"/>
          </p:cNvPicPr>
          <p:nvPr/>
        </p:nvPicPr>
        <p:blipFill>
          <a:blip r:embed="rId3"/>
          <a:stretch>
            <a:fillRect/>
          </a:stretch>
        </p:blipFill>
        <p:spPr>
          <a:xfrm>
            <a:off x="5274539" y="1684623"/>
            <a:ext cx="6314487" cy="3488754"/>
          </a:xfrm>
          <a:prstGeom prst="rect">
            <a:avLst/>
          </a:prstGeom>
        </p:spPr>
      </p:pic>
      <p:sp>
        <p:nvSpPr>
          <p:cNvPr id="4" name="Slide Number Placeholder 3">
            <a:extLst>
              <a:ext uri="{FF2B5EF4-FFF2-40B4-BE49-F238E27FC236}">
                <a16:creationId xmlns:a16="http://schemas.microsoft.com/office/drawing/2014/main" id="{CEE37699-D491-0764-7D3D-B08E2936EBFB}"/>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gradFill flip="none" rotWithShape="1">
                  <a:gsLst>
                    <a:gs pos="28000">
                      <a:srgbClr val="7F7F7F"/>
                    </a:gs>
                    <a:gs pos="0">
                      <a:srgbClr val="9E9E9E"/>
                    </a:gs>
                    <a:gs pos="100000">
                      <a:srgbClr val="7F7F7F"/>
                    </a:gs>
                  </a:gsLst>
                  <a:lin ang="5400000" scaled="1"/>
                  <a:tileRect/>
                </a:gradFill>
              </a:rPr>
              <a:pPr>
                <a:spcAft>
                  <a:spcPts val="600"/>
                </a:spcAft>
              </a:pPr>
              <a:t>21</a:t>
            </a:fld>
            <a:endParaRPr lang="en-US">
              <a:gradFill flip="none" rotWithShape="1">
                <a:gsLst>
                  <a:gs pos="28000">
                    <a:srgbClr val="7F7F7F"/>
                  </a:gs>
                  <a:gs pos="0">
                    <a:srgbClr val="9E9E9E"/>
                  </a:gs>
                  <a:gs pos="100000">
                    <a:srgbClr val="7F7F7F"/>
                  </a:gs>
                </a:gsLst>
                <a:lin ang="5400000" scaled="1"/>
                <a:tileRect/>
              </a:gradFill>
            </a:endParaRPr>
          </a:p>
        </p:txBody>
      </p:sp>
    </p:spTree>
    <p:extLst>
      <p:ext uri="{BB962C8B-B14F-4D97-AF65-F5344CB8AC3E}">
        <p14:creationId xmlns:p14="http://schemas.microsoft.com/office/powerpoint/2010/main" val="216476771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2DCD5-8C3F-EB2C-3366-48EDD80488F2}"/>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rPr>
              <a:t>Duplicate Services</a:t>
            </a:r>
          </a:p>
        </p:txBody>
      </p:sp>
      <p:sp>
        <p:nvSpPr>
          <p:cNvPr id="3" name="Content Placeholder 2">
            <a:extLst>
              <a:ext uri="{FF2B5EF4-FFF2-40B4-BE49-F238E27FC236}">
                <a16:creationId xmlns:a16="http://schemas.microsoft.com/office/drawing/2014/main" id="{70D10B68-A637-75ED-F3BA-137A4B628149}"/>
              </a:ext>
            </a:extLst>
          </p:cNvPr>
          <p:cNvSpPr>
            <a:spLocks noGrp="1"/>
          </p:cNvSpPr>
          <p:nvPr>
            <p:ph idx="1"/>
          </p:nvPr>
        </p:nvSpPr>
        <p:spPr>
          <a:xfrm>
            <a:off x="666974" y="1825625"/>
            <a:ext cx="3606853" cy="4351338"/>
          </a:xfrm>
        </p:spPr>
        <p:txBody>
          <a:bodyPr vert="horz" lIns="91440" tIns="45720" rIns="91440" bIns="45720" rtlCol="0">
            <a:normAutofit/>
          </a:bodyPr>
          <a:lstStyle/>
          <a:p>
            <a:r>
              <a:rPr lang="en-US" sz="2000">
                <a:gradFill>
                  <a:gsLst>
                    <a:gs pos="34000">
                      <a:srgbClr val="EDEDED"/>
                    </a:gs>
                    <a:gs pos="0">
                      <a:srgbClr val="BFBFBF"/>
                    </a:gs>
                    <a:gs pos="100000">
                      <a:srgbClr val="FFFFFF"/>
                    </a:gs>
                  </a:gsLst>
                  <a:lin ang="4800000" scaled="0"/>
                </a:gradFill>
              </a:rPr>
              <a:t>From DMC Billing Manual (page 24): </a:t>
            </a:r>
          </a:p>
          <a:p>
            <a:pPr marL="0" indent="0">
              <a:buNone/>
            </a:pPr>
            <a:endParaRPr lang="en-US" sz="2000">
              <a:gradFill>
                <a:gsLst>
                  <a:gs pos="34000">
                    <a:srgbClr val="EDEDED"/>
                  </a:gs>
                  <a:gs pos="0">
                    <a:srgbClr val="BFBFBF"/>
                  </a:gs>
                  <a:gs pos="100000">
                    <a:srgbClr val="FFFFFF"/>
                  </a:gs>
                </a:gsLst>
                <a:lin ang="4800000" scaled="0"/>
              </a:gradFill>
            </a:endParaRPr>
          </a:p>
        </p:txBody>
      </p:sp>
      <p:pic>
        <p:nvPicPr>
          <p:cNvPr id="5" name="Picture 6" descr="Graphical user interface, text, application&#10;&#10;Description automatically generated">
            <a:extLst>
              <a:ext uri="{FF2B5EF4-FFF2-40B4-BE49-F238E27FC236}">
                <a16:creationId xmlns:a16="http://schemas.microsoft.com/office/drawing/2014/main" id="{2C243F38-C700-5624-CFBD-FB9BB763E4D1}"/>
              </a:ext>
            </a:extLst>
          </p:cNvPr>
          <p:cNvPicPr>
            <a:picLocks noChangeAspect="1"/>
          </p:cNvPicPr>
          <p:nvPr/>
        </p:nvPicPr>
        <p:blipFill>
          <a:blip r:embed="rId3"/>
          <a:stretch>
            <a:fillRect/>
          </a:stretch>
        </p:blipFill>
        <p:spPr>
          <a:xfrm>
            <a:off x="5274539" y="2016134"/>
            <a:ext cx="6314487" cy="2825732"/>
          </a:xfrm>
          <a:prstGeom prst="rect">
            <a:avLst/>
          </a:prstGeom>
        </p:spPr>
      </p:pic>
      <p:sp>
        <p:nvSpPr>
          <p:cNvPr id="4" name="Slide Number Placeholder 3">
            <a:extLst>
              <a:ext uri="{FF2B5EF4-FFF2-40B4-BE49-F238E27FC236}">
                <a16:creationId xmlns:a16="http://schemas.microsoft.com/office/drawing/2014/main" id="{CEE37699-D491-0764-7D3D-B08E2936EBFB}"/>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gradFill flip="none" rotWithShape="1">
                  <a:gsLst>
                    <a:gs pos="28000">
                      <a:srgbClr val="7F7F7F"/>
                    </a:gs>
                    <a:gs pos="0">
                      <a:srgbClr val="9E9E9E"/>
                    </a:gs>
                    <a:gs pos="100000">
                      <a:srgbClr val="7F7F7F"/>
                    </a:gs>
                  </a:gsLst>
                  <a:lin ang="5400000" scaled="1"/>
                  <a:tileRect/>
                </a:gradFill>
              </a:rPr>
              <a:pPr>
                <a:spcAft>
                  <a:spcPts val="600"/>
                </a:spcAft>
              </a:pPr>
              <a:t>22</a:t>
            </a:fld>
            <a:endParaRPr lang="en-US">
              <a:gradFill flip="none" rotWithShape="1">
                <a:gsLst>
                  <a:gs pos="28000">
                    <a:srgbClr val="7F7F7F"/>
                  </a:gs>
                  <a:gs pos="0">
                    <a:srgbClr val="9E9E9E"/>
                  </a:gs>
                  <a:gs pos="100000">
                    <a:srgbClr val="7F7F7F"/>
                  </a:gs>
                </a:gsLst>
                <a:lin ang="5400000" scaled="1"/>
                <a:tileRect/>
              </a:gradFill>
            </a:endParaRPr>
          </a:p>
        </p:txBody>
      </p:sp>
    </p:spTree>
    <p:extLst>
      <p:ext uri="{BB962C8B-B14F-4D97-AF65-F5344CB8AC3E}">
        <p14:creationId xmlns:p14="http://schemas.microsoft.com/office/powerpoint/2010/main" val="122556133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6">
            <a:extLst>
              <a:ext uri="{FF2B5EF4-FFF2-40B4-BE49-F238E27FC236}">
                <a16:creationId xmlns:a16="http://schemas.microsoft.com/office/drawing/2014/main" id="{46130003-5222-4875-8738-1217755C7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76204-0832-D32C-DFCB-5EAFBBFEDF5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a:gradFill flip="none" rotWithShape="1">
                  <a:gsLst>
                    <a:gs pos="28000">
                      <a:srgbClr val="EDEDED"/>
                    </a:gs>
                    <a:gs pos="0">
                      <a:srgbClr val="BFBFBF"/>
                    </a:gs>
                    <a:gs pos="100000">
                      <a:srgbClr val="FFFFFF"/>
                    </a:gs>
                  </a:gsLst>
                  <a:lin ang="4800000" scaled="0"/>
                  <a:tileRect/>
                </a:gradFill>
              </a:rPr>
              <a:t>Allowable Overrides</a:t>
            </a:r>
          </a:p>
        </p:txBody>
      </p:sp>
      <p:sp>
        <p:nvSpPr>
          <p:cNvPr id="26"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Table&#10;&#10;Description automatically generated">
            <a:extLst>
              <a:ext uri="{FF2B5EF4-FFF2-40B4-BE49-F238E27FC236}">
                <a16:creationId xmlns:a16="http://schemas.microsoft.com/office/drawing/2014/main" id="{D15C00FF-3A2B-330D-0E98-2B0080D6703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2387" r="12387"/>
          <a:stretch>
            <a:fillRect/>
          </a:stretch>
        </p:blipFill>
        <p:spPr>
          <a:xfrm>
            <a:off x="1166462" y="2268111"/>
            <a:ext cx="4116641" cy="3256059"/>
          </a:xfrm>
          <a:prstGeom prst="rect">
            <a:avLst/>
          </a:prstGeom>
        </p:spPr>
      </p:pic>
      <p:sp>
        <p:nvSpPr>
          <p:cNvPr id="3" name="Content Placeholder 2">
            <a:extLst>
              <a:ext uri="{FF2B5EF4-FFF2-40B4-BE49-F238E27FC236}">
                <a16:creationId xmlns:a16="http://schemas.microsoft.com/office/drawing/2014/main" id="{B93C54FE-4F86-BAB1-6108-EA29973DB25D}"/>
              </a:ext>
            </a:extLst>
          </p:cNvPr>
          <p:cNvSpPr>
            <a:spLocks noGrp="1"/>
          </p:cNvSpPr>
          <p:nvPr>
            <p:ph type="body" sz="half" idx="2"/>
          </p:nvPr>
        </p:nvSpPr>
        <p:spPr>
          <a:xfrm>
            <a:off x="6096000" y="1948069"/>
            <a:ext cx="5257799" cy="4228893"/>
          </a:xfrm>
        </p:spPr>
        <p:txBody>
          <a:bodyPr vert="horz" lIns="91440" tIns="45720" rIns="91440" bIns="45720" rtlCol="0" anchor="t">
            <a:normAutofit/>
          </a:bodyPr>
          <a:lstStyle/>
          <a:p>
            <a:pPr indent="-228600">
              <a:buFont typeface="Arial" panose="020B0604020202020204" pitchFamily="34" charset="0"/>
              <a:buChar char="•"/>
            </a:pPr>
            <a:r>
              <a:rPr lang="en-US" sz="2400">
                <a:gradFill>
                  <a:gsLst>
                    <a:gs pos="34000">
                      <a:srgbClr val="EDEDED"/>
                    </a:gs>
                    <a:gs pos="0">
                      <a:srgbClr val="BFBFBF"/>
                    </a:gs>
                    <a:gs pos="100000">
                      <a:srgbClr val="FFFFFF"/>
                    </a:gs>
                  </a:gsLst>
                  <a:lin ang="4800000" scaled="0"/>
                </a:gradFill>
              </a:rPr>
              <a:t>Some lockouts can be overridden based on circumstances</a:t>
            </a:r>
            <a:endParaRPr lang="en-US"/>
          </a:p>
          <a:p>
            <a:pPr indent="-228600">
              <a:buFont typeface="Arial" panose="020B0604020202020204" pitchFamily="34" charset="0"/>
              <a:buChar char="•"/>
            </a:pPr>
            <a:r>
              <a:rPr lang="en-US" sz="2400">
                <a:gradFill>
                  <a:gsLst>
                    <a:gs pos="34000">
                      <a:srgbClr val="EDEDED"/>
                    </a:gs>
                    <a:gs pos="0">
                      <a:srgbClr val="BFBFBF"/>
                    </a:gs>
                    <a:gs pos="100000">
                      <a:srgbClr val="FFFFFF"/>
                    </a:gs>
                  </a:gsLst>
                  <a:lin ang="4800000" scaled="0"/>
                </a:gradFill>
              </a:rPr>
              <a:t>Identified with * or ** </a:t>
            </a:r>
          </a:p>
          <a:p>
            <a:pPr marL="228600" lvl="1"/>
            <a:endParaRPr lang="en-US" sz="2200">
              <a:gradFill>
                <a:gsLst>
                  <a:gs pos="34000">
                    <a:srgbClr val="EDEDED"/>
                  </a:gs>
                  <a:gs pos="0">
                    <a:srgbClr val="BFBFBF"/>
                  </a:gs>
                  <a:gs pos="100000">
                    <a:srgbClr val="FFFFFF"/>
                  </a:gs>
                </a:gsLst>
                <a:lin ang="4800000" scaled="0"/>
              </a:gradFill>
            </a:endParaRPr>
          </a:p>
          <a:p>
            <a:endParaRPr lang="en-US" sz="2400">
              <a:gradFill>
                <a:gsLst>
                  <a:gs pos="34000">
                    <a:srgbClr val="EDEDED"/>
                  </a:gs>
                  <a:gs pos="0">
                    <a:srgbClr val="BFBFBF"/>
                  </a:gs>
                  <a:gs pos="100000">
                    <a:srgbClr val="FFFFFF"/>
                  </a:gs>
                </a:gsLst>
                <a:lin ang="4800000" scaled="0"/>
              </a:gradFill>
            </a:endParaRPr>
          </a:p>
          <a:p>
            <a:pPr indent="-228600">
              <a:buFont typeface="Arial" panose="020B0604020202020204" pitchFamily="34" charset="0"/>
              <a:buChar char="•"/>
            </a:pPr>
            <a:endParaRPr lang="en-US" sz="2400">
              <a:gradFill>
                <a:gsLst>
                  <a:gs pos="34000">
                    <a:srgbClr val="EDEDED"/>
                  </a:gs>
                  <a:gs pos="0">
                    <a:srgbClr val="BFBFBF"/>
                  </a:gs>
                  <a:gs pos="100000">
                    <a:srgbClr val="FFFFFF"/>
                  </a:gs>
                </a:gsLst>
                <a:lin ang="4800000" scaled="0"/>
              </a:gradFill>
            </a:endParaRPr>
          </a:p>
          <a:p>
            <a:pPr indent="-228600">
              <a:buFont typeface="Arial" panose="020B0604020202020204" pitchFamily="34" charset="0"/>
              <a:buChar char="•"/>
            </a:pPr>
            <a:endParaRPr lang="en-US" sz="2400">
              <a:gradFill>
                <a:gsLst>
                  <a:gs pos="34000">
                    <a:srgbClr val="EDEDED"/>
                  </a:gs>
                  <a:gs pos="0">
                    <a:srgbClr val="BFBFBF"/>
                  </a:gs>
                  <a:gs pos="100000">
                    <a:srgbClr val="FFFFFF"/>
                  </a:gs>
                </a:gsLst>
                <a:lin ang="4800000" scaled="0"/>
              </a:gradFill>
            </a:endParaRPr>
          </a:p>
        </p:txBody>
      </p:sp>
      <p:sp>
        <p:nvSpPr>
          <p:cNvPr id="8" name="Slide Number Placeholder 7">
            <a:extLst>
              <a:ext uri="{FF2B5EF4-FFF2-40B4-BE49-F238E27FC236}">
                <a16:creationId xmlns:a16="http://schemas.microsoft.com/office/drawing/2014/main" id="{082CA605-DFAF-30F6-F029-102F2E74923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1682A89-B065-439A-8C62-C837B217F218}" type="slidenum">
              <a:rPr lang="en-US">
                <a:gradFill flip="none" rotWithShape="1">
                  <a:gsLst>
                    <a:gs pos="28000">
                      <a:srgbClr val="EDEDED"/>
                    </a:gs>
                    <a:gs pos="0">
                      <a:srgbClr val="9E9E9E"/>
                    </a:gs>
                    <a:gs pos="100000">
                      <a:srgbClr val="FFFFFF"/>
                    </a:gs>
                  </a:gsLst>
                  <a:lin ang="5400000" scaled="1"/>
                  <a:tileRect/>
                </a:gradFill>
              </a:rPr>
              <a:pPr defTabSz="914400">
                <a:spcAft>
                  <a:spcPts val="600"/>
                </a:spcAft>
              </a:pPr>
              <a:t>23</a:t>
            </a:fld>
            <a:endParaRPr lang="en-US">
              <a:gradFill flip="none" rotWithShape="1">
                <a:gsLst>
                  <a:gs pos="28000">
                    <a:srgbClr val="EDEDED"/>
                  </a:gs>
                  <a:gs pos="0">
                    <a:srgbClr val="9E9E9E"/>
                  </a:gs>
                  <a:gs pos="100000">
                    <a:srgbClr val="FFFFFF"/>
                  </a:gs>
                </a:gsLst>
                <a:lin ang="5400000" scaled="1"/>
                <a:tileRect/>
              </a:gradFill>
            </a:endParaRPr>
          </a:p>
        </p:txBody>
      </p:sp>
    </p:spTree>
    <p:extLst>
      <p:ext uri="{BB962C8B-B14F-4D97-AF65-F5344CB8AC3E}">
        <p14:creationId xmlns:p14="http://schemas.microsoft.com/office/powerpoint/2010/main" val="17426728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E244A-7DBD-3286-DA07-892CB0EBFF48}"/>
              </a:ext>
            </a:extLst>
          </p:cNvPr>
          <p:cNvSpPr>
            <a:spLocks noGrp="1"/>
          </p:cNvSpPr>
          <p:nvPr>
            <p:ph type="title"/>
          </p:nvPr>
        </p:nvSpPr>
        <p:spPr>
          <a:xfrm>
            <a:off x="838201" y="365125"/>
            <a:ext cx="3435625" cy="1325563"/>
          </a:xfrm>
        </p:spPr>
        <p:txBody>
          <a:bodyPr vert="horz" lIns="91440" tIns="45720" rIns="91440" bIns="45720" rtlCol="0" anchor="ctr">
            <a:normAutofit/>
          </a:bodyPr>
          <a:lstStyle/>
          <a:p>
            <a:r>
              <a:rPr lang="en-US" sz="4000">
                <a:gradFill flip="none" rotWithShape="1">
                  <a:gsLst>
                    <a:gs pos="28000">
                      <a:srgbClr val="EDEDED"/>
                    </a:gs>
                    <a:gs pos="0">
                      <a:srgbClr val="BFBFBF"/>
                    </a:gs>
                    <a:gs pos="100000">
                      <a:srgbClr val="FFFFFF"/>
                    </a:gs>
                  </a:gsLst>
                  <a:lin ang="4800000" scaled="0"/>
                  <a:tileRect/>
                </a:gradFill>
              </a:rPr>
              <a:t>Expanded list of modifiers</a:t>
            </a:r>
          </a:p>
        </p:txBody>
      </p:sp>
      <p:sp>
        <p:nvSpPr>
          <p:cNvPr id="4" name="Text Placeholder 3">
            <a:extLst>
              <a:ext uri="{FF2B5EF4-FFF2-40B4-BE49-F238E27FC236}">
                <a16:creationId xmlns:a16="http://schemas.microsoft.com/office/drawing/2014/main" id="{8E93384C-17CE-A58B-D377-593A91D8D5AC}"/>
              </a:ext>
            </a:extLst>
          </p:cNvPr>
          <p:cNvSpPr>
            <a:spLocks noGrp="1"/>
          </p:cNvSpPr>
          <p:nvPr>
            <p:ph type="body" sz="half" idx="2"/>
          </p:nvPr>
        </p:nvSpPr>
        <p:spPr>
          <a:xfrm>
            <a:off x="666974" y="1825625"/>
            <a:ext cx="3606853" cy="4351338"/>
          </a:xfrm>
        </p:spPr>
        <p:txBody>
          <a:bodyPr vert="horz" lIns="91440" tIns="45720" rIns="91440" bIns="45720" rtlCol="0">
            <a:normAutofit/>
          </a:bodyPr>
          <a:lstStyle/>
          <a:p>
            <a:pPr marL="285750" indent="-228600">
              <a:buFont typeface="Arial" panose="020B0604020202020204" pitchFamily="34" charset="0"/>
              <a:buChar char="•"/>
            </a:pPr>
            <a:r>
              <a:rPr lang="en-US" sz="2000">
                <a:gradFill>
                  <a:gsLst>
                    <a:gs pos="34000">
                      <a:srgbClr val="EDEDED"/>
                    </a:gs>
                    <a:gs pos="0">
                      <a:srgbClr val="BFBFBF"/>
                    </a:gs>
                    <a:gs pos="100000">
                      <a:srgbClr val="FFFFFF"/>
                    </a:gs>
                  </a:gsLst>
                  <a:lin ang="4800000" scaled="0"/>
                </a:gradFill>
              </a:rPr>
              <a:t>Review modifier tables in each billing manual</a:t>
            </a:r>
          </a:p>
          <a:p>
            <a:pPr marL="285750" indent="-228600">
              <a:buFont typeface="Arial" panose="020B0604020202020204" pitchFamily="34" charset="0"/>
              <a:buChar char="•"/>
            </a:pPr>
            <a:endParaRPr lang="en-US" sz="2000">
              <a:gradFill>
                <a:gsLst>
                  <a:gs pos="34000">
                    <a:srgbClr val="EDEDED"/>
                  </a:gs>
                  <a:gs pos="0">
                    <a:srgbClr val="BFBFBF"/>
                  </a:gs>
                  <a:gs pos="100000">
                    <a:srgbClr val="FFFFFF"/>
                  </a:gs>
                </a:gsLst>
                <a:lin ang="4800000" scaled="0"/>
              </a:gradFill>
            </a:endParaRPr>
          </a:p>
        </p:txBody>
      </p:sp>
      <p:pic>
        <p:nvPicPr>
          <p:cNvPr id="16" name="Picture 16" descr="Text&#10;&#10;Description automatically generated">
            <a:extLst>
              <a:ext uri="{FF2B5EF4-FFF2-40B4-BE49-F238E27FC236}">
                <a16:creationId xmlns:a16="http://schemas.microsoft.com/office/drawing/2014/main" id="{32A45B30-CEC4-8231-7C58-71DC23DDD999}"/>
              </a:ext>
            </a:extLst>
          </p:cNvPr>
          <p:cNvPicPr>
            <a:picLocks noChangeAspect="1"/>
          </p:cNvPicPr>
          <p:nvPr/>
        </p:nvPicPr>
        <p:blipFill>
          <a:blip r:embed="rId3"/>
          <a:stretch>
            <a:fillRect/>
          </a:stretch>
        </p:blipFill>
        <p:spPr>
          <a:xfrm>
            <a:off x="5274539" y="1747768"/>
            <a:ext cx="6314487" cy="3362463"/>
          </a:xfrm>
          <a:prstGeom prst="rect">
            <a:avLst/>
          </a:prstGeom>
        </p:spPr>
      </p:pic>
      <p:sp>
        <p:nvSpPr>
          <p:cNvPr id="5" name="Slide Number Placeholder 4">
            <a:extLst>
              <a:ext uri="{FF2B5EF4-FFF2-40B4-BE49-F238E27FC236}">
                <a16:creationId xmlns:a16="http://schemas.microsoft.com/office/drawing/2014/main" id="{B04699B4-365E-91AA-E1A0-BE4785C62EE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1682A89-B065-439A-8C62-C837B217F218}" type="slidenum">
              <a:rPr lang="en-US">
                <a:gradFill flip="none" rotWithShape="1">
                  <a:gsLst>
                    <a:gs pos="28000">
                      <a:srgbClr val="7F7F7F"/>
                    </a:gs>
                    <a:gs pos="0">
                      <a:srgbClr val="9E9E9E"/>
                    </a:gs>
                    <a:gs pos="100000">
                      <a:srgbClr val="7F7F7F"/>
                    </a:gs>
                  </a:gsLst>
                  <a:lin ang="5400000" scaled="1"/>
                  <a:tileRect/>
                </a:gradFill>
              </a:rPr>
              <a:pPr defTabSz="914400">
                <a:spcAft>
                  <a:spcPts val="600"/>
                </a:spcAft>
              </a:pPr>
              <a:t>24</a:t>
            </a:fld>
            <a:endParaRPr lang="en-US">
              <a:gradFill flip="none" rotWithShape="1">
                <a:gsLst>
                  <a:gs pos="28000">
                    <a:srgbClr val="7F7F7F"/>
                  </a:gs>
                  <a:gs pos="0">
                    <a:srgbClr val="9E9E9E"/>
                  </a:gs>
                  <a:gs pos="100000">
                    <a:srgbClr val="7F7F7F"/>
                  </a:gs>
                </a:gsLst>
                <a:lin ang="5400000" scaled="1"/>
                <a:tileRect/>
              </a:gradFill>
            </a:endParaRPr>
          </a:p>
        </p:txBody>
      </p:sp>
    </p:spTree>
    <p:extLst>
      <p:ext uri="{BB962C8B-B14F-4D97-AF65-F5344CB8AC3E}">
        <p14:creationId xmlns:p14="http://schemas.microsoft.com/office/powerpoint/2010/main" val="78373572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80C3-2A37-8CE8-37C8-4864D3379A43}"/>
              </a:ext>
            </a:extLst>
          </p:cNvPr>
          <p:cNvSpPr>
            <a:spLocks noGrp="1"/>
          </p:cNvSpPr>
          <p:nvPr>
            <p:ph type="title"/>
          </p:nvPr>
        </p:nvSpPr>
        <p:spPr/>
        <p:txBody>
          <a:bodyPr/>
          <a:lstStyle/>
          <a:p>
            <a:r>
              <a:rPr lang="en-US"/>
              <a:t>In Summary</a:t>
            </a:r>
          </a:p>
        </p:txBody>
      </p:sp>
      <p:sp>
        <p:nvSpPr>
          <p:cNvPr id="4" name="Text Placeholder 3">
            <a:extLst>
              <a:ext uri="{FF2B5EF4-FFF2-40B4-BE49-F238E27FC236}">
                <a16:creationId xmlns:a16="http://schemas.microsoft.com/office/drawing/2014/main" id="{FA7A8604-A632-DF7A-BB71-36B8A964BE66}"/>
              </a:ext>
            </a:extLst>
          </p:cNvPr>
          <p:cNvSpPr>
            <a:spLocks noGrp="1"/>
          </p:cNvSpPr>
          <p:nvPr>
            <p:ph type="body" sz="half" idx="2"/>
          </p:nvPr>
        </p:nvSpPr>
        <p:spPr/>
        <p:txBody>
          <a:bodyPr vert="horz" lIns="91440" tIns="45720" rIns="91440" bIns="45720" rtlCol="0" anchor="t">
            <a:normAutofit/>
          </a:bodyPr>
          <a:lstStyle/>
          <a:p>
            <a:pPr marL="285750" indent="-285750">
              <a:buChar char="•"/>
            </a:pPr>
            <a:r>
              <a:rPr lang="en-US"/>
              <a:t>Effective 7/1/2023</a:t>
            </a:r>
          </a:p>
          <a:p>
            <a:pPr marL="285750" indent="-285750">
              <a:buChar char="•"/>
            </a:pPr>
            <a:r>
              <a:rPr lang="en-US"/>
              <a:t>Use CPT Codes when possible</a:t>
            </a:r>
          </a:p>
          <a:p>
            <a:pPr marL="285750" indent="-285750">
              <a:buChar char="•"/>
            </a:pPr>
            <a:r>
              <a:rPr lang="en-US"/>
              <a:t>Review the billing manuals</a:t>
            </a:r>
          </a:p>
          <a:p>
            <a:pPr marL="285750" indent="-285750">
              <a:buChar char="•"/>
            </a:pPr>
            <a:r>
              <a:rPr lang="en-US"/>
              <a:t>Use the coding reference tools from CalMHSA to filter/sort to identify the applicable CPT codes</a:t>
            </a:r>
          </a:p>
          <a:p>
            <a:pPr marL="285750" indent="-285750">
              <a:buChar char="•"/>
            </a:pPr>
            <a:r>
              <a:rPr lang="en-US"/>
              <a:t>Leverage EHRs/Billing Systems </a:t>
            </a:r>
          </a:p>
          <a:p>
            <a:pPr marL="742950" lvl="1">
              <a:buChar char="•"/>
            </a:pPr>
            <a:r>
              <a:rPr lang="en-US"/>
              <a:t>To handle code determination when possible</a:t>
            </a:r>
          </a:p>
          <a:p>
            <a:pPr marL="742950" lvl="1">
              <a:buChar char="•"/>
            </a:pPr>
            <a:r>
              <a:rPr lang="en-US">
                <a:solidFill>
                  <a:srgbClr val="EDEDED"/>
                </a:solidFill>
              </a:rPr>
              <a:t>To assist with duplicate service handling and applicable modifiers</a:t>
            </a:r>
          </a:p>
          <a:p>
            <a:pPr marL="742950" lvl="1"/>
            <a:endParaRPr lang="en-US">
              <a:solidFill>
                <a:srgbClr val="94D7E4"/>
              </a:solidFill>
            </a:endParaRPr>
          </a:p>
          <a:p>
            <a:pPr marL="285750" indent="-285750">
              <a:buChar char="•"/>
            </a:pPr>
            <a:endParaRPr lang="en-US"/>
          </a:p>
        </p:txBody>
      </p:sp>
      <p:sp>
        <p:nvSpPr>
          <p:cNvPr id="5" name="Slide Number Placeholder 4">
            <a:extLst>
              <a:ext uri="{FF2B5EF4-FFF2-40B4-BE49-F238E27FC236}">
                <a16:creationId xmlns:a16="http://schemas.microsoft.com/office/drawing/2014/main" id="{99AA0F6C-989D-BA80-01F4-0A36C44632F9}"/>
              </a:ext>
            </a:extLst>
          </p:cNvPr>
          <p:cNvSpPr>
            <a:spLocks noGrp="1"/>
          </p:cNvSpPr>
          <p:nvPr>
            <p:ph type="sldNum" sz="quarter" idx="12"/>
          </p:nvPr>
        </p:nvSpPr>
        <p:spPr/>
        <p:txBody>
          <a:bodyPr/>
          <a:lstStyle/>
          <a:p>
            <a:fld id="{71682A89-B065-439A-8C62-C837B217F218}" type="slidenum">
              <a:rPr lang="en-US" smtClean="0"/>
              <a:t>25</a:t>
            </a:fld>
            <a:endParaRPr lang="en-US"/>
          </a:p>
        </p:txBody>
      </p:sp>
      <p:pic>
        <p:nvPicPr>
          <p:cNvPr id="11" name="Picture 11" descr="Text, whiteboard&#10;&#10;Description automatically generated">
            <a:extLst>
              <a:ext uri="{FF2B5EF4-FFF2-40B4-BE49-F238E27FC236}">
                <a16:creationId xmlns:a16="http://schemas.microsoft.com/office/drawing/2014/main" id="{E863351B-1C6D-5668-7A1F-6FA05BA91F0B}"/>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7811" r="7811"/>
          <a:stretch/>
        </p:blipFill>
        <p:spPr>
          <a:xfrm>
            <a:off x="5183188" y="987425"/>
            <a:ext cx="6108700" cy="4826000"/>
          </a:xfrm>
        </p:spPr>
      </p:pic>
      <p:sp>
        <p:nvSpPr>
          <p:cNvPr id="12" name="TextBox 11">
            <a:extLst>
              <a:ext uri="{FF2B5EF4-FFF2-40B4-BE49-F238E27FC236}">
                <a16:creationId xmlns:a16="http://schemas.microsoft.com/office/drawing/2014/main" id="{29751971-1F3F-2AA2-FD8C-736672882582}"/>
              </a:ext>
            </a:extLst>
          </p:cNvPr>
          <p:cNvSpPr txBox="1"/>
          <p:nvPr/>
        </p:nvSpPr>
        <p:spPr>
          <a:xfrm>
            <a:off x="5183188" y="5861050"/>
            <a:ext cx="6108700" cy="55563"/>
          </a:xfrm>
          <a:prstGeom prst="rect">
            <a:avLst/>
          </a:prstGeom>
        </p:spPr>
        <p:txBody>
          <a:bodyPr>
            <a:normAutofit fontScale="25000" lnSpcReduction="20000"/>
          </a:bodyPr>
          <a:lstStyle/>
          <a:p>
            <a:r>
              <a:rPr lang="en-US">
                <a:hlinkClick r:id="rId3"/>
              </a:rPr>
              <a:t>This Photo</a:t>
            </a:r>
            <a:r>
              <a:rPr lang="en-US"/>
              <a:t> by Unknown author is licensed under </a:t>
            </a:r>
            <a:r>
              <a:rPr lang="en-US">
                <a:hlinkClick r:id="rId4"/>
              </a:rPr>
              <a:t>CC BY-NC-ND</a:t>
            </a:r>
            <a:r>
              <a:rPr lang="en-US"/>
              <a:t>.</a:t>
            </a:r>
          </a:p>
        </p:txBody>
      </p:sp>
    </p:spTree>
    <p:extLst>
      <p:ext uri="{BB962C8B-B14F-4D97-AF65-F5344CB8AC3E}">
        <p14:creationId xmlns:p14="http://schemas.microsoft.com/office/powerpoint/2010/main" val="317634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E7CB-B8A8-C378-D361-7C8E60F5DBE5}"/>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E7F3DA7-D07F-C65E-4801-577B673B5692}"/>
              </a:ext>
            </a:extLst>
          </p:cNvPr>
          <p:cNvSpPr>
            <a:spLocks noGrp="1"/>
          </p:cNvSpPr>
          <p:nvPr>
            <p:ph idx="1"/>
          </p:nvPr>
        </p:nvSpPr>
        <p:spPr/>
        <p:txBody>
          <a:bodyPr/>
          <a:lstStyle/>
          <a:p>
            <a:r>
              <a:rPr lang="en-US" dirty="0"/>
              <a:t>Register for future webinars at </a:t>
            </a:r>
            <a:r>
              <a:rPr lang="en-US" dirty="0">
                <a:hlinkClick r:id="rId2"/>
              </a:rPr>
              <a:t>calmhsa.org </a:t>
            </a:r>
            <a:endParaRPr lang="en-US" dirty="0"/>
          </a:p>
          <a:p>
            <a:r>
              <a:rPr lang="en-US" dirty="0"/>
              <a:t>Learn more about new billing requirements</a:t>
            </a:r>
          </a:p>
          <a:p>
            <a:pPr lvl="1"/>
            <a:r>
              <a:rPr lang="en-US" dirty="0">
                <a:hlinkClick r:id="rId3"/>
              </a:rPr>
              <a:t>Billing Manual SMHS</a:t>
            </a:r>
            <a:endParaRPr lang="en-US" dirty="0"/>
          </a:p>
          <a:p>
            <a:pPr lvl="1"/>
            <a:r>
              <a:rPr lang="en-US" dirty="0">
                <a:hlinkClick r:id="rId4"/>
              </a:rPr>
              <a:t>Billing Manual DMC ODS</a:t>
            </a:r>
            <a:endParaRPr lang="en-US" dirty="0"/>
          </a:p>
          <a:p>
            <a:pPr lvl="1"/>
            <a:r>
              <a:rPr lang="en-US" dirty="0">
                <a:hlinkClick r:id="rId5"/>
              </a:rPr>
              <a:t>Billing Manual DMC State Plan</a:t>
            </a:r>
            <a:endParaRPr lang="en-US" dirty="0"/>
          </a:p>
          <a:p>
            <a:r>
              <a:rPr lang="en-US" dirty="0"/>
              <a:t>Learn more about CPT codes (if desired)</a:t>
            </a:r>
          </a:p>
          <a:p>
            <a:pPr lvl="1"/>
            <a:r>
              <a:rPr lang="en-US" dirty="0">
                <a:hlinkClick r:id="rId6"/>
              </a:rPr>
              <a:t>American Medical Association (AMA)</a:t>
            </a:r>
            <a:endParaRPr lang="en-US" dirty="0"/>
          </a:p>
          <a:p>
            <a:pPr lvl="2"/>
            <a:r>
              <a:rPr lang="en-US" dirty="0"/>
              <a:t>Print and eBook CPT manuals available for purchase</a:t>
            </a:r>
          </a:p>
        </p:txBody>
      </p:sp>
      <p:sp>
        <p:nvSpPr>
          <p:cNvPr id="7" name="Slide Number Placeholder 6">
            <a:extLst>
              <a:ext uri="{FF2B5EF4-FFF2-40B4-BE49-F238E27FC236}">
                <a16:creationId xmlns:a16="http://schemas.microsoft.com/office/drawing/2014/main" id="{8585E9CE-33E5-CCF2-7FD0-A40B9DBD493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682A89-B065-439A-8C62-C837B217F218}"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296130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BE0A-D068-3953-C271-DD02DFDFD229}"/>
              </a:ext>
            </a:extLst>
          </p:cNvPr>
          <p:cNvSpPr>
            <a:spLocks noGrp="1"/>
          </p:cNvSpPr>
          <p:nvPr>
            <p:ph type="title"/>
          </p:nvPr>
        </p:nvSpPr>
        <p:spPr>
          <a:xfrm>
            <a:off x="838200" y="365125"/>
            <a:ext cx="10515600" cy="1325563"/>
          </a:xfrm>
        </p:spPr>
        <p:txBody>
          <a:bodyPr>
            <a:normAutofit/>
          </a:bodyPr>
          <a:lstStyle/>
          <a:p>
            <a:r>
              <a:rPr lang="en-US"/>
              <a:t>Questions &amp; Answers</a:t>
            </a:r>
          </a:p>
        </p:txBody>
      </p:sp>
      <p:sp>
        <p:nvSpPr>
          <p:cNvPr id="3" name="Content Placeholder 2">
            <a:extLst>
              <a:ext uri="{FF2B5EF4-FFF2-40B4-BE49-F238E27FC236}">
                <a16:creationId xmlns:a16="http://schemas.microsoft.com/office/drawing/2014/main" id="{ED470250-62DC-5B5C-D941-7AA90C81580F}"/>
              </a:ext>
            </a:extLst>
          </p:cNvPr>
          <p:cNvSpPr>
            <a:spLocks noGrp="1"/>
          </p:cNvSpPr>
          <p:nvPr>
            <p:ph idx="1"/>
          </p:nvPr>
        </p:nvSpPr>
        <p:spPr>
          <a:xfrm>
            <a:off x="1120000" y="1825625"/>
            <a:ext cx="6358486" cy="4351338"/>
          </a:xfrm>
        </p:spPr>
        <p:txBody>
          <a:bodyPr>
            <a:normAutofit/>
          </a:bodyPr>
          <a:lstStyle/>
          <a:p>
            <a:endParaRPr lang="en-US"/>
          </a:p>
          <a:p>
            <a:r>
              <a:rPr lang="en-US"/>
              <a:t>Please type your questions in the Chat</a:t>
            </a:r>
          </a:p>
        </p:txBody>
      </p:sp>
      <p:pic>
        <p:nvPicPr>
          <p:cNvPr id="15" name="Picture 5" descr="Question mark boxes">
            <a:extLst>
              <a:ext uri="{FF2B5EF4-FFF2-40B4-BE49-F238E27FC236}">
                <a16:creationId xmlns:a16="http://schemas.microsoft.com/office/drawing/2014/main" id="{E6FEEADF-DD64-7629-1868-E0CBD5B054CE}"/>
              </a:ext>
            </a:extLst>
          </p:cNvPr>
          <p:cNvPicPr>
            <a:picLocks noChangeAspect="1"/>
          </p:cNvPicPr>
          <p:nvPr/>
        </p:nvPicPr>
        <p:blipFill rotWithShape="1">
          <a:blip r:embed="rId4"/>
          <a:srcRect l="24495" r="19982"/>
          <a:stretch/>
        </p:blipFill>
        <p:spPr>
          <a:xfrm>
            <a:off x="7922922" y="1924505"/>
            <a:ext cx="3354676" cy="3398611"/>
          </a:xfrm>
          <a:prstGeom prst="rect">
            <a:avLst/>
          </a:prstGeom>
        </p:spPr>
      </p:pic>
      <p:sp>
        <p:nvSpPr>
          <p:cNvPr id="4" name="Slide Number Placeholder 3">
            <a:extLst>
              <a:ext uri="{FF2B5EF4-FFF2-40B4-BE49-F238E27FC236}">
                <a16:creationId xmlns:a16="http://schemas.microsoft.com/office/drawing/2014/main" id="{09E4B67B-362F-A51B-F275-227AC073AF7E}"/>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pPr>
                <a:spcAft>
                  <a:spcPts val="600"/>
                </a:spcAft>
              </a:pPr>
              <a:t>27</a:t>
            </a:fld>
            <a:endParaRPr lang="en-US"/>
          </a:p>
        </p:txBody>
      </p:sp>
    </p:spTree>
    <p:extLst>
      <p:ext uri="{BB962C8B-B14F-4D97-AF65-F5344CB8AC3E}">
        <p14:creationId xmlns:p14="http://schemas.microsoft.com/office/powerpoint/2010/main" val="2835727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9A25-55FD-0AA4-408B-C4F73DD0A4BE}"/>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44F1698F-61D9-AFE0-E156-6BCAA26D0667}"/>
              </a:ext>
            </a:extLst>
          </p:cNvPr>
          <p:cNvSpPr>
            <a:spLocks noGrp="1"/>
          </p:cNvSpPr>
          <p:nvPr>
            <p:ph idx="1"/>
          </p:nvPr>
        </p:nvSpPr>
        <p:spPr/>
        <p:txBody>
          <a:bodyPr>
            <a:normAutofit/>
          </a:bodyPr>
          <a:lstStyle/>
          <a:p>
            <a:pPr marL="0" indent="0">
              <a:buNone/>
            </a:pPr>
            <a:r>
              <a:rPr lang="en-US"/>
              <a:t>Thank you for attending this webinar!</a:t>
            </a:r>
          </a:p>
          <a:p>
            <a:pPr marL="0" indent="0" algn="ctr">
              <a:buNone/>
            </a:pPr>
            <a:endParaRPr lang="en-US"/>
          </a:p>
          <a:p>
            <a:pPr marL="0" indent="0">
              <a:buNone/>
            </a:pPr>
            <a:r>
              <a:rPr lang="en-US"/>
              <a:t>The recording, slides, and coding reference guides will be available on our </a:t>
            </a:r>
            <a:r>
              <a:rPr lang="en-US">
                <a:hlinkClick r:id="rId2"/>
              </a:rPr>
              <a:t>website</a:t>
            </a:r>
            <a:r>
              <a:rPr lang="en-US"/>
              <a:t> on the following day.</a:t>
            </a:r>
          </a:p>
          <a:p>
            <a:pPr marL="0" indent="0" algn="ctr">
              <a:buNone/>
            </a:pPr>
            <a:endParaRPr lang="en-US"/>
          </a:p>
          <a:p>
            <a:pPr marL="0" indent="0">
              <a:buNone/>
            </a:pPr>
            <a:r>
              <a:rPr lang="en-US"/>
              <a:t>Please send your questions/comments to </a:t>
            </a:r>
            <a:r>
              <a:rPr lang="en-US" b="1" u="sng"/>
              <a:t>paymentreform@calmhsa.org</a:t>
            </a:r>
            <a:r>
              <a:rPr lang="en-US"/>
              <a:t>.</a:t>
            </a:r>
          </a:p>
        </p:txBody>
      </p:sp>
      <p:sp>
        <p:nvSpPr>
          <p:cNvPr id="6" name="Slide Number Placeholder 5">
            <a:extLst>
              <a:ext uri="{FF2B5EF4-FFF2-40B4-BE49-F238E27FC236}">
                <a16:creationId xmlns:a16="http://schemas.microsoft.com/office/drawing/2014/main" id="{2572871E-E6E6-6DD1-DF27-670F6157EDF0}"/>
              </a:ext>
            </a:extLst>
          </p:cNvPr>
          <p:cNvSpPr>
            <a:spLocks noGrp="1"/>
          </p:cNvSpPr>
          <p:nvPr>
            <p:ph type="sldNum" sz="quarter" idx="12"/>
          </p:nvPr>
        </p:nvSpPr>
        <p:spPr/>
        <p:txBody>
          <a:bodyPr/>
          <a:lstStyle/>
          <a:p>
            <a:fld id="{71682A89-B065-439A-8C62-C837B217F218}" type="slidenum">
              <a:rPr lang="en-US" smtClean="0"/>
              <a:t>28</a:t>
            </a:fld>
            <a:endParaRPr lang="en-US"/>
          </a:p>
        </p:txBody>
      </p:sp>
      <p:pic>
        <p:nvPicPr>
          <p:cNvPr id="5" name="Picture 2" descr="Mental Health Awareness Week – George Hills">
            <a:extLst>
              <a:ext uri="{FF2B5EF4-FFF2-40B4-BE49-F238E27FC236}">
                <a16:creationId xmlns:a16="http://schemas.microsoft.com/office/drawing/2014/main" id="{0068AA3F-94FC-A514-DA83-6FA7BBA32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392" y="299832"/>
            <a:ext cx="2389355" cy="228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36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AF4B-E87E-1657-2E96-4FE8C781190C}"/>
              </a:ext>
            </a:extLst>
          </p:cNvPr>
          <p:cNvSpPr>
            <a:spLocks noGrp="1"/>
          </p:cNvSpPr>
          <p:nvPr>
            <p:ph type="title"/>
          </p:nvPr>
        </p:nvSpPr>
        <p:spPr>
          <a:xfrm>
            <a:off x="5248656" y="321733"/>
            <a:ext cx="6105144" cy="1324506"/>
          </a:xfrm>
        </p:spPr>
        <p:txBody>
          <a:bodyPr anchor="ctr">
            <a:normAutofit/>
          </a:bodyPr>
          <a:lstStyle/>
          <a:p>
            <a:r>
              <a:rPr lang="en-US" sz="3600"/>
              <a:t>Post-Training Evaluation</a:t>
            </a:r>
          </a:p>
        </p:txBody>
      </p:sp>
      <p:pic>
        <p:nvPicPr>
          <p:cNvPr id="16" name="Graphic 7" descr="Speech">
            <a:extLst>
              <a:ext uri="{FF2B5EF4-FFF2-40B4-BE49-F238E27FC236}">
                <a16:creationId xmlns:a16="http://schemas.microsoft.com/office/drawing/2014/main" id="{72D5EF6B-6A04-08C5-1315-231AE7F80D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009" y="1501071"/>
            <a:ext cx="3818287" cy="3818287"/>
          </a:xfrm>
          <a:prstGeom prst="rect">
            <a:avLst/>
          </a:prstGeom>
        </p:spPr>
      </p:pic>
      <p:sp>
        <p:nvSpPr>
          <p:cNvPr id="3" name="Content Placeholder 2">
            <a:extLst>
              <a:ext uri="{FF2B5EF4-FFF2-40B4-BE49-F238E27FC236}">
                <a16:creationId xmlns:a16="http://schemas.microsoft.com/office/drawing/2014/main" id="{1186026B-10CF-FE87-2393-3BAD7DFDF60A}"/>
              </a:ext>
            </a:extLst>
          </p:cNvPr>
          <p:cNvSpPr>
            <a:spLocks noGrp="1"/>
          </p:cNvSpPr>
          <p:nvPr>
            <p:ph idx="1"/>
          </p:nvPr>
        </p:nvSpPr>
        <p:spPr>
          <a:xfrm>
            <a:off x="5248655" y="1646239"/>
            <a:ext cx="6105145" cy="4530724"/>
          </a:xfrm>
        </p:spPr>
        <p:txBody>
          <a:bodyPr>
            <a:normAutofit/>
          </a:bodyPr>
          <a:lstStyle/>
          <a:p>
            <a:r>
              <a:rPr lang="en-US" sz="3600">
                <a:gradFill>
                  <a:gsLst>
                    <a:gs pos="34000">
                      <a:schemeClr val="tx1">
                        <a:lumMod val="93000"/>
                      </a:schemeClr>
                    </a:gs>
                    <a:gs pos="0">
                      <a:schemeClr val="bg1">
                        <a:lumMod val="25000"/>
                        <a:lumOff val="75000"/>
                      </a:schemeClr>
                    </a:gs>
                    <a:gs pos="100000">
                      <a:schemeClr val="tx1"/>
                    </a:gs>
                  </a:gsLst>
                  <a:lin ang="4800000" scaled="0"/>
                </a:gradFill>
              </a:rPr>
              <a:t>Please click on the link in the chat box (https://www.surveymonkey.com/r/BDSQHM7) and answer questions to provide feedback</a:t>
            </a:r>
          </a:p>
        </p:txBody>
      </p:sp>
      <p:sp>
        <p:nvSpPr>
          <p:cNvPr id="4" name="Slide Number Placeholder 3">
            <a:extLst>
              <a:ext uri="{FF2B5EF4-FFF2-40B4-BE49-F238E27FC236}">
                <a16:creationId xmlns:a16="http://schemas.microsoft.com/office/drawing/2014/main" id="{C908D9E4-933A-04BA-6305-333E30CEE98E}"/>
              </a:ext>
            </a:extLst>
          </p:cNvPr>
          <p:cNvSpPr>
            <a:spLocks noGrp="1"/>
          </p:cNvSpPr>
          <p:nvPr>
            <p:ph type="sldNum" sz="quarter" idx="12"/>
          </p:nvPr>
        </p:nvSpPr>
        <p:spPr>
          <a:xfrm>
            <a:off x="8610600"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71682A89-B065-439A-8C62-C837B217F218}" type="slidenum">
              <a:rPr kumimoji="0" lang="en-US" b="0" i="0" u="none" strike="noStrike" kern="1200" cap="none" spc="0" normalizeH="0" baseline="0" noProof="0" smtClean="0">
                <a:ln>
                  <a:noFill/>
                </a:ln>
                <a:effectLst/>
                <a:uLnTx/>
                <a:uFillTx/>
                <a:latin typeface="Corbel" panose="020B0503020204020204"/>
                <a:ea typeface="+mn-ea"/>
                <a:cs typeface="+mn-cs"/>
              </a:rPr>
              <a:pPr marL="0" marR="0" lvl="0" indent="0" defTabSz="457200" rtl="0" eaLnBrk="1" fontAlgn="auto" latinLnBrk="0" hangingPunct="1">
                <a:spcBef>
                  <a:spcPts val="0"/>
                </a:spcBef>
                <a:spcAft>
                  <a:spcPts val="600"/>
                </a:spcAft>
                <a:buClrTx/>
                <a:buSzTx/>
                <a:buFontTx/>
                <a:buNone/>
                <a:tabLst/>
                <a:defRPr/>
              </a:pPr>
              <a:t>29</a:t>
            </a:fld>
            <a:endParaRPr kumimoji="0" lang="en-US" b="0" i="0" u="none" strike="noStrike" kern="1200" cap="none" spc="0" normalizeH="0" baseline="0" noProof="0">
              <a:ln>
                <a:noFill/>
              </a:ln>
              <a:effectLst/>
              <a:uLnTx/>
              <a:uFillTx/>
              <a:latin typeface="Corbel" panose="020B0503020204020204"/>
              <a:ea typeface="+mn-ea"/>
              <a:cs typeface="+mn-cs"/>
            </a:endParaRPr>
          </a:p>
        </p:txBody>
      </p:sp>
    </p:spTree>
    <p:extLst>
      <p:ext uri="{BB962C8B-B14F-4D97-AF65-F5344CB8AC3E}">
        <p14:creationId xmlns:p14="http://schemas.microsoft.com/office/powerpoint/2010/main" val="344824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Microphone in a bar">
            <a:extLst>
              <a:ext uri="{FF2B5EF4-FFF2-40B4-BE49-F238E27FC236}">
                <a16:creationId xmlns:a16="http://schemas.microsoft.com/office/drawing/2014/main" id="{AA8F1DDC-A0A3-21DD-C801-9845CE227229}"/>
              </a:ext>
            </a:extLst>
          </p:cNvPr>
          <p:cNvPicPr>
            <a:picLocks noChangeAspect="1"/>
          </p:cNvPicPr>
          <p:nvPr/>
        </p:nvPicPr>
        <p:blipFill rotWithShape="1">
          <a:blip r:embed="rId3">
            <a:alphaModFix amt="12000"/>
            <a:grayscl/>
          </a:blip>
          <a:srcRect t="9507" b="17520"/>
          <a:stretch/>
        </p:blipFill>
        <p:spPr>
          <a:xfrm>
            <a:off x="20" y="0"/>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C483C73D-340F-5CCF-3440-244A985F6621}"/>
              </a:ext>
            </a:extLst>
          </p:cNvPr>
          <p:cNvSpPr>
            <a:spLocks noGrp="1"/>
          </p:cNvSpPr>
          <p:nvPr>
            <p:ph type="title"/>
          </p:nvPr>
        </p:nvSpPr>
        <p:spPr>
          <a:xfrm>
            <a:off x="165589" y="327247"/>
            <a:ext cx="9144000" cy="1641490"/>
          </a:xfrm>
        </p:spPr>
        <p:txBody>
          <a:bodyPr vert="horz" wrap="none" lIns="91440" tIns="45720" rIns="91440" bIns="45720" rtlCol="0" anchor="t">
            <a:normAutofit/>
          </a:bodyPr>
          <a:lstStyle/>
          <a:p>
            <a:pPr algn="r"/>
            <a:r>
              <a:rPr lang="en-US" sz="96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Presenters today: </a:t>
            </a:r>
          </a:p>
        </p:txBody>
      </p:sp>
      <p:sp>
        <p:nvSpPr>
          <p:cNvPr id="4" name="Content Placeholder 2">
            <a:extLst>
              <a:ext uri="{FF2B5EF4-FFF2-40B4-BE49-F238E27FC236}">
                <a16:creationId xmlns:a16="http://schemas.microsoft.com/office/drawing/2014/main" id="{76CED21C-DF2D-34C1-8D23-4F0BB96C7AAB}"/>
              </a:ext>
            </a:extLst>
          </p:cNvPr>
          <p:cNvSpPr>
            <a:spLocks noGrp="1"/>
          </p:cNvSpPr>
          <p:nvPr>
            <p:ph idx="1"/>
          </p:nvPr>
        </p:nvSpPr>
        <p:spPr>
          <a:xfrm>
            <a:off x="1120000" y="1825625"/>
            <a:ext cx="10233800" cy="4351338"/>
          </a:xfrm>
        </p:spPr>
        <p:txBody>
          <a:bodyPr/>
          <a:lstStyle/>
          <a:p>
            <a:r>
              <a:rPr lang="en-US" sz="4000"/>
              <a:t>Amie Miller, CalMHSA</a:t>
            </a:r>
          </a:p>
          <a:p>
            <a:r>
              <a:rPr lang="en-US" sz="4000"/>
              <a:t>Andrew Wagner, CalMHSA</a:t>
            </a:r>
          </a:p>
          <a:p>
            <a:r>
              <a:rPr lang="en-US" sz="4000"/>
              <a:t>Kacey Vencill, CalMHSA</a:t>
            </a:r>
          </a:p>
          <a:p>
            <a:endParaRPr lang="en-US"/>
          </a:p>
        </p:txBody>
      </p:sp>
      <p:sp>
        <p:nvSpPr>
          <p:cNvPr id="8" name="Slide Number Placeholder 7">
            <a:extLst>
              <a:ext uri="{FF2B5EF4-FFF2-40B4-BE49-F238E27FC236}">
                <a16:creationId xmlns:a16="http://schemas.microsoft.com/office/drawing/2014/main" id="{E69F7670-DFEF-260F-2478-97C60F80E3E1}"/>
              </a:ext>
            </a:extLst>
          </p:cNvPr>
          <p:cNvSpPr>
            <a:spLocks noGrp="1"/>
          </p:cNvSpPr>
          <p:nvPr>
            <p:ph type="sldNum" sz="quarter" idx="12"/>
          </p:nvPr>
        </p:nvSpPr>
        <p:spPr/>
        <p:txBody>
          <a:bodyPr/>
          <a:lstStyle/>
          <a:p>
            <a:fld id="{71682A89-B065-439A-8C62-C837B217F218}" type="slidenum">
              <a:rPr lang="en-US" smtClean="0"/>
              <a:t>3</a:t>
            </a:fld>
            <a:endParaRPr lang="en-US"/>
          </a:p>
        </p:txBody>
      </p:sp>
    </p:spTree>
    <p:extLst>
      <p:ext uri="{BB962C8B-B14F-4D97-AF65-F5344CB8AC3E}">
        <p14:creationId xmlns:p14="http://schemas.microsoft.com/office/powerpoint/2010/main" val="122911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AF4B-E87E-1657-2E96-4FE8C781190C}"/>
              </a:ext>
            </a:extLst>
          </p:cNvPr>
          <p:cNvSpPr>
            <a:spLocks noGrp="1"/>
          </p:cNvSpPr>
          <p:nvPr>
            <p:ph type="title"/>
          </p:nvPr>
        </p:nvSpPr>
        <p:spPr/>
        <p:txBody>
          <a:bodyPr>
            <a:normAutofit/>
          </a:bodyPr>
          <a:lstStyle/>
          <a:p>
            <a:r>
              <a:rPr lang="en-US"/>
              <a:t>Pre-Training Assessment</a:t>
            </a:r>
          </a:p>
        </p:txBody>
      </p:sp>
      <p:sp>
        <p:nvSpPr>
          <p:cNvPr id="3" name="Content Placeholder 2">
            <a:extLst>
              <a:ext uri="{FF2B5EF4-FFF2-40B4-BE49-F238E27FC236}">
                <a16:creationId xmlns:a16="http://schemas.microsoft.com/office/drawing/2014/main" id="{1186026B-10CF-FE87-2393-3BAD7DFDF60A}"/>
              </a:ext>
            </a:extLst>
          </p:cNvPr>
          <p:cNvSpPr>
            <a:spLocks noGrp="1"/>
          </p:cNvSpPr>
          <p:nvPr>
            <p:ph idx="1"/>
          </p:nvPr>
        </p:nvSpPr>
        <p:spPr/>
        <p:txBody>
          <a:bodyPr/>
          <a:lstStyle/>
          <a:p>
            <a:r>
              <a:rPr lang="en-US"/>
              <a:t>Please click on the link in the chat box (</a:t>
            </a:r>
            <a:r>
              <a:rPr lang="en-US">
                <a:hlinkClick r:id="rId2"/>
              </a:rPr>
              <a:t>https://www.surveymonkey.com/r/B958CKB</a:t>
            </a:r>
            <a:r>
              <a:rPr lang="en-US"/>
              <a:t>) and answer questions</a:t>
            </a:r>
          </a:p>
          <a:p>
            <a:r>
              <a:rPr lang="en-US"/>
              <a:t>3 minutes to answer questions</a:t>
            </a:r>
          </a:p>
        </p:txBody>
      </p:sp>
      <p:sp>
        <p:nvSpPr>
          <p:cNvPr id="4" name="Slide Number Placeholder 3">
            <a:extLst>
              <a:ext uri="{FF2B5EF4-FFF2-40B4-BE49-F238E27FC236}">
                <a16:creationId xmlns:a16="http://schemas.microsoft.com/office/drawing/2014/main" id="{C908D9E4-933A-04BA-6305-333E30CEE98E}"/>
              </a:ext>
            </a:extLst>
          </p:cNvPr>
          <p:cNvSpPr>
            <a:spLocks noGrp="1"/>
          </p:cNvSpPr>
          <p:nvPr>
            <p:ph type="sldNum" sz="quarter" idx="12"/>
          </p:nvPr>
        </p:nvSpPr>
        <p:spPr/>
        <p:txBody>
          <a:bodyPr/>
          <a:lstStyle/>
          <a:p>
            <a:fld id="{71682A89-B065-439A-8C62-C837B217F218}" type="slidenum">
              <a:rPr lang="en-US" smtClean="0"/>
              <a:t>4</a:t>
            </a:fld>
            <a:endParaRPr lang="en-US"/>
          </a:p>
        </p:txBody>
      </p:sp>
    </p:spTree>
    <p:extLst>
      <p:ext uri="{BB962C8B-B14F-4D97-AF65-F5344CB8AC3E}">
        <p14:creationId xmlns:p14="http://schemas.microsoft.com/office/powerpoint/2010/main" val="322111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77D2-72D5-CE7C-AA11-29D9A861F431}"/>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a:solidFill>
                  <a:schemeClr val="tx1"/>
                </a:solidFill>
              </a:rPr>
              <a:t>What are CPT Codes? </a:t>
            </a:r>
          </a:p>
        </p:txBody>
      </p:sp>
      <p:graphicFrame>
        <p:nvGraphicFramePr>
          <p:cNvPr id="24" name="TextBox 3">
            <a:extLst>
              <a:ext uri="{FF2B5EF4-FFF2-40B4-BE49-F238E27FC236}">
                <a16:creationId xmlns:a16="http://schemas.microsoft.com/office/drawing/2014/main" id="{B853D6AC-8B27-4A9D-E729-93CA532A6EA7}"/>
              </a:ext>
            </a:extLst>
          </p:cNvPr>
          <p:cNvGraphicFramePr/>
          <p:nvPr>
            <p:extLst>
              <p:ext uri="{D42A27DB-BD31-4B8C-83A1-F6EECF244321}">
                <p14:modId xmlns:p14="http://schemas.microsoft.com/office/powerpoint/2010/main" val="1091107743"/>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3A570E95-8540-1C79-4B8E-4C45C586AD0D}"/>
              </a:ext>
            </a:extLst>
          </p:cNvPr>
          <p:cNvSpPr>
            <a:spLocks noGrp="1"/>
          </p:cNvSpPr>
          <p:nvPr>
            <p:ph type="sldNum" sz="quarter" idx="12"/>
          </p:nvPr>
        </p:nvSpPr>
        <p:spPr/>
        <p:txBody>
          <a:bodyPr/>
          <a:lstStyle/>
          <a:p>
            <a:fld id="{71682A89-B065-439A-8C62-C837B217F218}" type="slidenum">
              <a:rPr lang="en-US" smtClean="0"/>
              <a:t>5</a:t>
            </a:fld>
            <a:endParaRPr lang="en-US"/>
          </a:p>
        </p:txBody>
      </p:sp>
    </p:spTree>
    <p:extLst>
      <p:ext uri="{BB962C8B-B14F-4D97-AF65-F5344CB8AC3E}">
        <p14:creationId xmlns:p14="http://schemas.microsoft.com/office/powerpoint/2010/main" val="73967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5" name="Rectangle 11">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D3E77D2-72D5-CE7C-AA11-29D9A861F431}"/>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Why are we doing this? </a:t>
            </a:r>
          </a:p>
        </p:txBody>
      </p:sp>
      <p:cxnSp>
        <p:nvCxnSpPr>
          <p:cNvPr id="36" name="Straight Connector 13">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41357121-2F8C-DE08-6C53-5EA818D9F85F}"/>
              </a:ext>
            </a:extLst>
          </p:cNvPr>
          <p:cNvSpPr>
            <a:spLocks noGrp="1"/>
          </p:cNvSpPr>
          <p:nvPr>
            <p:ph idx="1"/>
          </p:nvPr>
        </p:nvSpPr>
        <p:spPr>
          <a:xfrm>
            <a:off x="4996543" y="1115786"/>
            <a:ext cx="5713790" cy="4626428"/>
          </a:xfrm>
        </p:spPr>
        <p:txBody>
          <a:bodyPr anchor="ctr">
            <a:normAutofit/>
          </a:bodyPr>
          <a:lstStyle/>
          <a:p>
            <a:r>
              <a:rPr lang="en-US" sz="2000">
                <a:solidFill>
                  <a:schemeClr val="tx1">
                    <a:lumMod val="95000"/>
                  </a:schemeClr>
                </a:solidFill>
              </a:rPr>
              <a:t>The transition to CPT codes is needed because CMS expects all Medicaid programs to adopt CPT codes where appropriate to enable data analysis/comparison between states</a:t>
            </a:r>
          </a:p>
          <a:p>
            <a:r>
              <a:rPr lang="en-US" sz="2000">
                <a:solidFill>
                  <a:schemeClr val="tx1">
                    <a:lumMod val="95000"/>
                  </a:schemeClr>
                </a:solidFill>
              </a:rPr>
              <a:t>In general, CPT codes will be used for clinical services provided by licensed professionals providing services in their scope of practice</a:t>
            </a:r>
          </a:p>
          <a:p>
            <a:r>
              <a:rPr lang="en-US" sz="2000">
                <a:solidFill>
                  <a:schemeClr val="tx1">
                    <a:lumMod val="95000"/>
                  </a:schemeClr>
                </a:solidFill>
              </a:rPr>
              <a:t>DHCS is planning to continue to use HCPCs for non-clinical services (e.g., rehabilitation) and services provided by non-licensed staff</a:t>
            </a:r>
          </a:p>
          <a:p>
            <a:pPr marL="0" indent="0">
              <a:buNone/>
            </a:pPr>
            <a:endParaRPr lang="en-US" sz="2000">
              <a:solidFill>
                <a:schemeClr val="tx1">
                  <a:lumMod val="95000"/>
                </a:schemeClr>
              </a:solidFill>
            </a:endParaRPr>
          </a:p>
        </p:txBody>
      </p:sp>
      <p:sp>
        <p:nvSpPr>
          <p:cNvPr id="7" name="Slide Number Placeholder 6">
            <a:extLst>
              <a:ext uri="{FF2B5EF4-FFF2-40B4-BE49-F238E27FC236}">
                <a16:creationId xmlns:a16="http://schemas.microsoft.com/office/drawing/2014/main" id="{ADF5C5F0-803D-D9E1-5568-464CBD204355}"/>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solidFill>
                  <a:schemeClr val="tx1">
                    <a:lumMod val="95000"/>
                  </a:schemeClr>
                </a:solidFill>
              </a:rPr>
              <a:pPr>
                <a:spcAft>
                  <a:spcPts val="600"/>
                </a:spcAft>
              </a:pPr>
              <a:t>6</a:t>
            </a:fld>
            <a:endParaRPr lang="en-US">
              <a:solidFill>
                <a:schemeClr val="tx1">
                  <a:lumMod val="95000"/>
                </a:schemeClr>
              </a:solidFill>
            </a:endParaRPr>
          </a:p>
        </p:txBody>
      </p:sp>
    </p:spTree>
    <p:extLst>
      <p:ext uri="{BB962C8B-B14F-4D97-AF65-F5344CB8AC3E}">
        <p14:creationId xmlns:p14="http://schemas.microsoft.com/office/powerpoint/2010/main" val="215733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EA786-BEB0-4110-857D-9BD21D3A8DCE}"/>
              </a:ext>
            </a:extLst>
          </p:cNvPr>
          <p:cNvSpPr>
            <a:spLocks noGrp="1"/>
          </p:cNvSpPr>
          <p:nvPr>
            <p:ph type="title"/>
          </p:nvPr>
        </p:nvSpPr>
        <p:spPr>
          <a:xfrm>
            <a:off x="647889" y="1349680"/>
            <a:ext cx="2931320" cy="4449541"/>
          </a:xfrm>
        </p:spPr>
        <p:txBody>
          <a:bodyPr anchor="t">
            <a:normAutofit/>
          </a:bodyPr>
          <a:lstStyle/>
          <a:p>
            <a:r>
              <a:rPr lang="en-US" sz="4800">
                <a:solidFill>
                  <a:schemeClr val="tx1"/>
                </a:solidFill>
              </a:rPr>
              <a:t>What are the benefits of this transition?</a:t>
            </a:r>
          </a:p>
        </p:txBody>
      </p:sp>
      <p:graphicFrame>
        <p:nvGraphicFramePr>
          <p:cNvPr id="5" name="Content Placeholder 2">
            <a:extLst>
              <a:ext uri="{FF2B5EF4-FFF2-40B4-BE49-F238E27FC236}">
                <a16:creationId xmlns:a16="http://schemas.microsoft.com/office/drawing/2014/main" id="{4B4A10C0-0AFB-2311-596E-10E77891CE47}"/>
              </a:ext>
            </a:extLst>
          </p:cNvPr>
          <p:cNvGraphicFramePr>
            <a:graphicFrameLocks noGrp="1"/>
          </p:cNvGraphicFramePr>
          <p:nvPr>
            <p:ph idx="1"/>
            <p:extLst>
              <p:ext uri="{D42A27DB-BD31-4B8C-83A1-F6EECF244321}">
                <p14:modId xmlns:p14="http://schemas.microsoft.com/office/powerpoint/2010/main" val="1467774841"/>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3E5BA97A-5B9F-14F9-49A9-4F1C31DED9AD}"/>
              </a:ext>
            </a:extLst>
          </p:cNvPr>
          <p:cNvSpPr>
            <a:spLocks noGrp="1"/>
          </p:cNvSpPr>
          <p:nvPr>
            <p:ph type="sldNum" sz="quarter" idx="12"/>
          </p:nvPr>
        </p:nvSpPr>
        <p:spPr/>
        <p:txBody>
          <a:bodyPr/>
          <a:lstStyle/>
          <a:p>
            <a:fld id="{71682A89-B065-439A-8C62-C837B217F218}" type="slidenum">
              <a:rPr lang="en-US" smtClean="0"/>
              <a:t>7</a:t>
            </a:fld>
            <a:endParaRPr lang="en-US"/>
          </a:p>
        </p:txBody>
      </p:sp>
    </p:spTree>
    <p:extLst>
      <p:ext uri="{BB962C8B-B14F-4D97-AF65-F5344CB8AC3E}">
        <p14:creationId xmlns:p14="http://schemas.microsoft.com/office/powerpoint/2010/main" val="409087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B9FBB58-8E9E-69B3-7FB0-F85B6BE434B7}"/>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Key Definitions</a:t>
            </a:r>
            <a:br>
              <a:rPr lang="en-US" sz="4000">
                <a:solidFill>
                  <a:schemeClr val="tx1">
                    <a:lumMod val="95000"/>
                  </a:schemeClr>
                </a:solidFill>
              </a:rPr>
            </a:br>
            <a:r>
              <a:rPr lang="en-US" sz="3200">
                <a:solidFill>
                  <a:schemeClr val="tx1">
                    <a:lumMod val="95000"/>
                  </a:schemeClr>
                </a:solidFill>
              </a:rPr>
              <a:t>(see appendix 2)</a:t>
            </a:r>
          </a:p>
        </p:txBody>
      </p:sp>
      <p:cxnSp>
        <p:nvCxnSpPr>
          <p:cNvPr id="18" name="Straight Connector 17">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9A427F-ADEC-8B49-A50B-6BD52E2DAE52}"/>
              </a:ext>
            </a:extLst>
          </p:cNvPr>
          <p:cNvSpPr>
            <a:spLocks noGrp="1"/>
          </p:cNvSpPr>
          <p:nvPr>
            <p:ph idx="1"/>
          </p:nvPr>
        </p:nvSpPr>
        <p:spPr>
          <a:xfrm>
            <a:off x="4996543" y="1115786"/>
            <a:ext cx="5713790" cy="4626428"/>
          </a:xfrm>
        </p:spPr>
        <p:txBody>
          <a:bodyPr anchor="ctr">
            <a:normAutofit fontScale="85000" lnSpcReduction="10000"/>
          </a:bodyPr>
          <a:lstStyle/>
          <a:p>
            <a:r>
              <a:rPr lang="en-US" sz="2000" b="1">
                <a:solidFill>
                  <a:schemeClr val="tx1">
                    <a:lumMod val="95000"/>
                  </a:schemeClr>
                </a:solidFill>
                <a:effectLst/>
                <a:latin typeface="Calibri"/>
                <a:ea typeface="Calibri" panose="020F0502020204030204" pitchFamily="34" charset="0"/>
                <a:cs typeface="Calibri"/>
              </a:rPr>
              <a:t>Direct Patient Care:</a:t>
            </a:r>
            <a:r>
              <a:rPr lang="en-US" sz="2000" b="1" spc="200">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If the service code billed is a patient care code, direct patient care means time spent with the patient for the purpose</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of</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providing</a:t>
            </a:r>
            <a:r>
              <a:rPr lang="en-US" sz="2000" spc="-20">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healthcare.</a:t>
            </a:r>
            <a:r>
              <a:rPr lang="en-US" sz="2000" spc="-10">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If</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the</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service</a:t>
            </a:r>
            <a:r>
              <a:rPr lang="en-US" sz="2000" spc="-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code</a:t>
            </a:r>
            <a:r>
              <a:rPr lang="en-US" sz="2000" spc="-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billed</a:t>
            </a:r>
            <a:r>
              <a:rPr lang="en-US" sz="2000" spc="-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is</a:t>
            </a:r>
            <a:r>
              <a:rPr lang="en-US" sz="2000" spc="-20">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a</a:t>
            </a:r>
            <a:r>
              <a:rPr lang="en-US" sz="2000" spc="-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medical</a:t>
            </a:r>
            <a:r>
              <a:rPr lang="en-US" sz="2000" spc="-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consultation</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code,</a:t>
            </a:r>
            <a:r>
              <a:rPr lang="en-US" sz="2000" spc="-20">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then</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direct</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patient care</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means</a:t>
            </a:r>
            <a:r>
              <a:rPr lang="en-US" sz="2000" spc="-10">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time</a:t>
            </a:r>
            <a:r>
              <a:rPr lang="en-US" sz="2000" spc="-15">
                <a:solidFill>
                  <a:schemeClr val="tx1">
                    <a:lumMod val="95000"/>
                  </a:schemeClr>
                </a:solidFill>
                <a:effectLst/>
                <a:latin typeface="Calibri"/>
                <a:ea typeface="Calibri" panose="020F0502020204030204" pitchFamily="34" charset="0"/>
                <a:cs typeface="Calibri"/>
              </a:rPr>
              <a:t> </a:t>
            </a:r>
            <a:r>
              <a:rPr lang="en-US" sz="2000">
                <a:solidFill>
                  <a:schemeClr val="tx1">
                    <a:lumMod val="95000"/>
                  </a:schemeClr>
                </a:solidFill>
                <a:effectLst/>
                <a:latin typeface="Calibri"/>
                <a:ea typeface="Calibri" panose="020F0502020204030204" pitchFamily="34" charset="0"/>
                <a:cs typeface="Calibri"/>
              </a:rPr>
              <a:t>spent with the consultant/members of the beneficiary’s care team. Direct patient care does not include travel time, administrative activities, chart review, documentation, utilization review and quality assurance activities or other activities a provider engages in either before or after a patient visit.</a:t>
            </a:r>
            <a:endParaRPr lang="en-US">
              <a:solidFill>
                <a:schemeClr val="tx1">
                  <a:lumMod val="95000"/>
                </a:schemeClr>
              </a:solidFill>
            </a:endParaRPr>
          </a:p>
          <a:p>
            <a:r>
              <a:rPr lang="en-US" sz="2000" b="1">
                <a:ea typeface="+mn-lt"/>
                <a:cs typeface="+mn-lt"/>
              </a:rPr>
              <a:t>Maximum Units that Can be Billed: </a:t>
            </a:r>
            <a:r>
              <a:rPr lang="en-US" sz="2000">
                <a:ea typeface="+mn-lt"/>
                <a:cs typeface="+mn-lt"/>
              </a:rPr>
              <a:t>All codes will be billed in units. Most CPT codes that are listed in the manual have a time or time range associated with them. </a:t>
            </a:r>
            <a:endParaRPr lang="en-US" sz="2000">
              <a:solidFill>
                <a:srgbClr val="F2F2F2"/>
              </a:solidFill>
              <a:latin typeface="Calibri"/>
              <a:ea typeface="+mn-lt"/>
              <a:cs typeface="Calibri"/>
            </a:endParaRPr>
          </a:p>
          <a:p>
            <a:pPr lvl="1" indent="-285750"/>
            <a:r>
              <a:rPr lang="en-US" sz="1600">
                <a:ea typeface="+mn-lt"/>
                <a:cs typeface="+mn-lt"/>
              </a:rPr>
              <a:t>When a code did not have a time or time range associated with it, DHCS assigned a time of 15 minutes to that code. This column lists the maximum number of units that the procedure may be billed in a 24-hour period. </a:t>
            </a:r>
            <a:endParaRPr lang="en-US" sz="1600">
              <a:solidFill>
                <a:srgbClr val="F2F2F2"/>
              </a:solidFill>
              <a:latin typeface="Calibri"/>
              <a:ea typeface="+mn-lt"/>
              <a:cs typeface="Calibri"/>
            </a:endParaRPr>
          </a:p>
          <a:p>
            <a:pPr lvl="1" indent="-285750"/>
            <a:r>
              <a:rPr lang="en-US" sz="1600">
                <a:ea typeface="+mn-lt"/>
                <a:cs typeface="+mn-lt"/>
              </a:rPr>
              <a:t>A unit of service is attained when a mid-point is passed. For example, CPT code 90839 (psychotherapy for crisis, first 60 minutes) can be claimed when 31 minutes of direct service have been provided. Thirty-one minutes is more than mid-way between zero and 60 minutes. </a:t>
            </a:r>
            <a:endParaRPr lang="en-US" sz="1600">
              <a:solidFill>
                <a:srgbClr val="EDEDED"/>
              </a:solidFill>
              <a:latin typeface="Corbel"/>
              <a:cs typeface="Calibri"/>
            </a:endParaRPr>
          </a:p>
        </p:txBody>
      </p:sp>
      <p:sp>
        <p:nvSpPr>
          <p:cNvPr id="4" name="Slide Number Placeholder 3">
            <a:extLst>
              <a:ext uri="{FF2B5EF4-FFF2-40B4-BE49-F238E27FC236}">
                <a16:creationId xmlns:a16="http://schemas.microsoft.com/office/drawing/2014/main" id="{FB7D3FE8-D6D4-256B-8858-6DAFD865A225}"/>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solidFill>
                  <a:schemeClr val="tx1">
                    <a:lumMod val="95000"/>
                  </a:schemeClr>
                </a:solidFill>
              </a:rPr>
              <a:pPr>
                <a:spcAft>
                  <a:spcPts val="600"/>
                </a:spcAft>
              </a:pPr>
              <a:t>8</a:t>
            </a:fld>
            <a:endParaRPr lang="en-US">
              <a:solidFill>
                <a:schemeClr val="tx1">
                  <a:lumMod val="95000"/>
                </a:schemeClr>
              </a:solidFill>
            </a:endParaRPr>
          </a:p>
        </p:txBody>
      </p:sp>
    </p:spTree>
    <p:extLst>
      <p:ext uri="{BB962C8B-B14F-4D97-AF65-F5344CB8AC3E}">
        <p14:creationId xmlns:p14="http://schemas.microsoft.com/office/powerpoint/2010/main" val="95647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1" name="Rectangle 113">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5EAC0CA-8914-8645-A268-1FBFC5E33177}"/>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Key Definitions Continued</a:t>
            </a:r>
          </a:p>
        </p:txBody>
      </p:sp>
      <p:cxnSp>
        <p:nvCxnSpPr>
          <p:cNvPr id="122" name="Straight Connector 115">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3" name="Content Placeholder 2">
            <a:extLst>
              <a:ext uri="{FF2B5EF4-FFF2-40B4-BE49-F238E27FC236}">
                <a16:creationId xmlns:a16="http://schemas.microsoft.com/office/drawing/2014/main" id="{3718C6D1-BA5B-CE68-D817-C6D6984DDD6C}"/>
              </a:ext>
            </a:extLst>
          </p:cNvPr>
          <p:cNvSpPr>
            <a:spLocks noGrp="1"/>
          </p:cNvSpPr>
          <p:nvPr>
            <p:ph idx="1"/>
          </p:nvPr>
        </p:nvSpPr>
        <p:spPr>
          <a:xfrm>
            <a:off x="4996543" y="1115786"/>
            <a:ext cx="5713790" cy="4626428"/>
          </a:xfrm>
        </p:spPr>
        <p:txBody>
          <a:bodyPr anchor="ctr">
            <a:normAutofit/>
          </a:bodyPr>
          <a:lstStyle/>
          <a:p>
            <a:pPr>
              <a:buFont typeface="Arial"/>
              <a:buChar char="•"/>
            </a:pPr>
            <a:r>
              <a:rPr lang="en-US" sz="1600" b="1">
                <a:latin typeface="Corbel"/>
                <a:ea typeface="+mn-lt"/>
                <a:cs typeface="Calibri"/>
              </a:rPr>
              <a:t>Lockout Codes: </a:t>
            </a:r>
            <a:r>
              <a:rPr lang="en-US" sz="1600">
                <a:latin typeface="Corbel"/>
                <a:ea typeface="+mn-lt"/>
                <a:cs typeface="Calibri"/>
              </a:rPr>
              <a:t>Some codes cannot be billed together and others can only be billed together in extraordinary circumstances. Codes that cannot be billed with the procedure listed in column Code are listed in the Lockout Codes column. </a:t>
            </a:r>
            <a:endParaRPr lang="en-US" sz="1600">
              <a:ea typeface="+mn-lt"/>
              <a:cs typeface="+mn-lt"/>
            </a:endParaRPr>
          </a:p>
          <a:p>
            <a:pPr marL="971550" lvl="1" indent="-285750">
              <a:buFont typeface="Arial"/>
              <a:buChar char="•"/>
            </a:pPr>
            <a:r>
              <a:rPr lang="en-US" sz="1600">
                <a:latin typeface="Corbel"/>
                <a:ea typeface="+mn-lt"/>
                <a:cs typeface="Calibri"/>
              </a:rPr>
              <a:t>If a code is not included in the service tables’ column titled Lockout Codes then it can be used with the code in the Code column. </a:t>
            </a:r>
            <a:endParaRPr lang="en-US" sz="1600">
              <a:ea typeface="+mn-lt"/>
              <a:cs typeface="+mn-lt"/>
            </a:endParaRPr>
          </a:p>
          <a:p>
            <a:pPr marL="971550" lvl="1" indent="-285750">
              <a:buFont typeface="Arial"/>
              <a:buChar char="•"/>
            </a:pPr>
            <a:r>
              <a:rPr lang="en-US" sz="1600">
                <a:latin typeface="Corbel"/>
                <a:cs typeface="Calibri"/>
              </a:rPr>
              <a:t>However, it would be inappropriate to use a code describing one service to “prolong” a code that describes a different service. If a service needs to be prolonged, use add-on codes or prolonged service code G2212 if the code does not have dedicated add-on code or is an evaluation and management code. </a:t>
            </a:r>
            <a:endParaRPr lang="en-US"/>
          </a:p>
          <a:p>
            <a:pPr marL="0" marR="0" indent="0">
              <a:spcBef>
                <a:spcPts val="55"/>
              </a:spcBef>
              <a:spcAft>
                <a:spcPts val="0"/>
              </a:spcAft>
              <a:buNone/>
            </a:pPr>
            <a:endParaRPr lang="en-US" sz="1600" spc="-10">
              <a:solidFill>
                <a:schemeClr val="tx1">
                  <a:lumMod val="95000"/>
                </a:schemeClr>
              </a:solidFill>
              <a:effectLst/>
              <a:latin typeface="Calibri"/>
              <a:ea typeface="Calibri" panose="020F0502020204030204" pitchFamily="34" charset="0"/>
              <a:cs typeface="Calibri"/>
            </a:endParaRPr>
          </a:p>
          <a:p>
            <a:pPr marL="0" indent="0">
              <a:buNone/>
            </a:pPr>
            <a:endParaRPr lang="en-US" sz="1600">
              <a:solidFill>
                <a:schemeClr val="tx1">
                  <a:lumMod val="95000"/>
                </a:schemeClr>
              </a:solidFill>
            </a:endParaRPr>
          </a:p>
        </p:txBody>
      </p:sp>
      <p:sp>
        <p:nvSpPr>
          <p:cNvPr id="4" name="Slide Number Placeholder 3">
            <a:extLst>
              <a:ext uri="{FF2B5EF4-FFF2-40B4-BE49-F238E27FC236}">
                <a16:creationId xmlns:a16="http://schemas.microsoft.com/office/drawing/2014/main" id="{131BEA5B-71D3-C3DD-0819-582957970BC0}"/>
              </a:ext>
            </a:extLst>
          </p:cNvPr>
          <p:cNvSpPr>
            <a:spLocks noGrp="1"/>
          </p:cNvSpPr>
          <p:nvPr>
            <p:ph type="sldNum" sz="quarter" idx="12"/>
          </p:nvPr>
        </p:nvSpPr>
        <p:spPr>
          <a:xfrm>
            <a:off x="8610600" y="6356350"/>
            <a:ext cx="2743200" cy="365125"/>
          </a:xfrm>
        </p:spPr>
        <p:txBody>
          <a:bodyPr>
            <a:normAutofit/>
          </a:bodyPr>
          <a:lstStyle/>
          <a:p>
            <a:pPr>
              <a:spcAft>
                <a:spcPts val="600"/>
              </a:spcAft>
            </a:pPr>
            <a:fld id="{71682A89-B065-439A-8C62-C837B217F218}" type="slidenum">
              <a:rPr lang="en-US">
                <a:solidFill>
                  <a:schemeClr val="tx1">
                    <a:lumMod val="95000"/>
                  </a:schemeClr>
                </a:solidFill>
              </a:rPr>
              <a:pPr>
                <a:spcAft>
                  <a:spcPts val="600"/>
                </a:spcAft>
              </a:pPr>
              <a:t>9</a:t>
            </a:fld>
            <a:endParaRPr lang="en-US">
              <a:solidFill>
                <a:schemeClr val="tx1">
                  <a:lumMod val="95000"/>
                </a:schemeClr>
              </a:solidFill>
            </a:endParaRPr>
          </a:p>
        </p:txBody>
      </p:sp>
    </p:spTree>
    <p:extLst>
      <p:ext uri="{BB962C8B-B14F-4D97-AF65-F5344CB8AC3E}">
        <p14:creationId xmlns:p14="http://schemas.microsoft.com/office/powerpoint/2010/main" val="264652725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6" ma:contentTypeDescription="Create a new document." ma:contentTypeScope="" ma:versionID="ab98201b00a9d74b42e64d58584a64ba">
  <xsd:schema xmlns:xsd="http://www.w3.org/2001/XMLSchema" xmlns:xs="http://www.w3.org/2001/XMLSchema" xmlns:p="http://schemas.microsoft.com/office/2006/metadata/properties" xmlns:ns2="bdde9dca-b655-4c82-9756-0719d4cc3ad5" xmlns:ns3="08b51a6c-15c5-468c-9d03-3812a6e79002" targetNamespace="http://schemas.microsoft.com/office/2006/metadata/properties" ma:root="true" ma:fieldsID="af76ce0b00d647f3b7d091a0b34b3343" ns2:_="" ns3:_="">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677A36-8775-48DE-9966-6059B5D8A71B}">
  <ds:schemaRefs>
    <ds:schemaRef ds:uri="http://schemas.microsoft.com/sharepoint/v3/contenttype/forms"/>
  </ds:schemaRefs>
</ds:datastoreItem>
</file>

<file path=customXml/itemProps2.xml><?xml version="1.0" encoding="utf-8"?>
<ds:datastoreItem xmlns:ds="http://schemas.openxmlformats.org/officeDocument/2006/customXml" ds:itemID="{962F0149-26ED-4A7E-B722-B83D3CDCE94B}">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TM04033923[[fn=Depth]]</Template>
  <TotalTime>0</TotalTime>
  <Words>1525</Words>
  <Application>Microsoft Office PowerPoint</Application>
  <PresentationFormat>Widescreen</PresentationFormat>
  <Paragraphs>164</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Times New Roman</vt:lpstr>
      <vt:lpstr>Depth</vt:lpstr>
      <vt:lpstr>CPT Coding 101 September 29, 2022 </vt:lpstr>
      <vt:lpstr>1. What are CPT Codes?  2. Why are we doing this?  3. Benefits of transition 4. Now and after 7/1/2023 5. Changes 6. Q&amp;A 7. Next Steps </vt:lpstr>
      <vt:lpstr>Presenters today: </vt:lpstr>
      <vt:lpstr>Pre-Training Assessment</vt:lpstr>
      <vt:lpstr>What are CPT Codes? </vt:lpstr>
      <vt:lpstr>Why are we doing this? </vt:lpstr>
      <vt:lpstr>What are the benefits of this transition?</vt:lpstr>
      <vt:lpstr>Key Definitions (see appendix 2)</vt:lpstr>
      <vt:lpstr>Key Definitions Continued</vt:lpstr>
      <vt:lpstr>Key Definitions Continued</vt:lpstr>
      <vt:lpstr>Should I “Crosswalk” the old to the new codes </vt:lpstr>
      <vt:lpstr>How to approach the new CPT codes</vt:lpstr>
      <vt:lpstr>CalMHSA Coding Reference Guides</vt:lpstr>
      <vt:lpstr>Example: SMHS</vt:lpstr>
      <vt:lpstr>Tools to compare old and new code sets Counties vary in their use of codes May not reflect  the codes of your  particular County</vt:lpstr>
      <vt:lpstr>Additional Key Concepts</vt:lpstr>
      <vt:lpstr>Units vs. Minute based claims</vt:lpstr>
      <vt:lpstr>Identifying Codes based on number of Minutes:</vt:lpstr>
      <vt:lpstr>Dependent Procedure  (Two types)</vt:lpstr>
      <vt:lpstr>Supplemental Service Example</vt:lpstr>
      <vt:lpstr>Duplicate Services</vt:lpstr>
      <vt:lpstr>Duplicate Services</vt:lpstr>
      <vt:lpstr>Allowable Overrides</vt:lpstr>
      <vt:lpstr>Expanded list of modifiers</vt:lpstr>
      <vt:lpstr>In Summary</vt:lpstr>
      <vt:lpstr>Next Steps</vt:lpstr>
      <vt:lpstr>Questions &amp; Answers</vt:lpstr>
      <vt:lpstr>Thank You</vt:lpstr>
      <vt:lpstr>Post-Training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 Coding 101</dc:title>
  <dc:creator>Amie Miller</dc:creator>
  <cp:lastModifiedBy>Roksana Dahl</cp:lastModifiedBy>
  <cp:revision>1</cp:revision>
  <dcterms:created xsi:type="dcterms:W3CDTF">2022-09-02T14:36:47Z</dcterms:created>
  <dcterms:modified xsi:type="dcterms:W3CDTF">2022-09-30T17:49:00Z</dcterms:modified>
</cp:coreProperties>
</file>