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4"/>
  </p:sldMasterIdLst>
  <p:notesMasterIdLst>
    <p:notesMasterId r:id="rId34"/>
  </p:notesMasterIdLst>
  <p:sldIdLst>
    <p:sldId id="288" r:id="rId5"/>
    <p:sldId id="298" r:id="rId6"/>
    <p:sldId id="289" r:id="rId7"/>
    <p:sldId id="257" r:id="rId8"/>
    <p:sldId id="261" r:id="rId9"/>
    <p:sldId id="268" r:id="rId10"/>
    <p:sldId id="269" r:id="rId11"/>
    <p:sldId id="270" r:id="rId12"/>
    <p:sldId id="271" r:id="rId13"/>
    <p:sldId id="272" r:id="rId14"/>
    <p:sldId id="303" r:id="rId15"/>
    <p:sldId id="302" r:id="rId16"/>
    <p:sldId id="299" r:id="rId17"/>
    <p:sldId id="300" r:id="rId18"/>
    <p:sldId id="258" r:id="rId19"/>
    <p:sldId id="259" r:id="rId20"/>
    <p:sldId id="301" r:id="rId21"/>
    <p:sldId id="273" r:id="rId22"/>
    <p:sldId id="275" r:id="rId23"/>
    <p:sldId id="260" r:id="rId24"/>
    <p:sldId id="262" r:id="rId25"/>
    <p:sldId id="267" r:id="rId26"/>
    <p:sldId id="263" r:id="rId27"/>
    <p:sldId id="266" r:id="rId28"/>
    <p:sldId id="265" r:id="rId29"/>
    <p:sldId id="264" r:id="rId30"/>
    <p:sldId id="297" r:id="rId31"/>
    <p:sldId id="290"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CA84D-362C-5736-7074-69DE1D924D53}" v="12" dt="2022-10-06T17:27:31.219"/>
    <p1510:client id="{92260972-C783-D501-B282-C3A6DDE67558}" v="631" dt="2022-10-06T17:56:21.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gner" userId="S::andrew.wagner@calmhsa.org::eaea85c1-088f-49ba-89fc-72589f149943" providerId="AD" clId="Web-{92260972-C783-D501-B282-C3A6DDE67558}"/>
    <pc:docChg chg="addSld delSld modSld">
      <pc:chgData name="Andrew Wagner" userId="S::andrew.wagner@calmhsa.org::eaea85c1-088f-49ba-89fc-72589f149943" providerId="AD" clId="Web-{92260972-C783-D501-B282-C3A6DDE67558}" dt="2022-10-06T17:56:21.889" v="390" actId="20577"/>
      <pc:docMkLst>
        <pc:docMk/>
      </pc:docMkLst>
      <pc:sldChg chg="addSp delSp modSp">
        <pc:chgData name="Andrew Wagner" userId="S::andrew.wagner@calmhsa.org::eaea85c1-088f-49ba-89fc-72589f149943" providerId="AD" clId="Web-{92260972-C783-D501-B282-C3A6DDE67558}" dt="2022-10-06T17:56:21.889" v="390" actId="20577"/>
        <pc:sldMkLst>
          <pc:docMk/>
          <pc:sldMk cId="3669809380" sldId="303"/>
        </pc:sldMkLst>
        <pc:spChg chg="add mod">
          <ac:chgData name="Andrew Wagner" userId="S::andrew.wagner@calmhsa.org::eaea85c1-088f-49ba-89fc-72589f149943" providerId="AD" clId="Web-{92260972-C783-D501-B282-C3A6DDE67558}" dt="2022-10-06T17:53:37.010" v="380" actId="14100"/>
          <ac:spMkLst>
            <pc:docMk/>
            <pc:sldMk cId="3669809380" sldId="303"/>
            <ac:spMk id="3" creationId="{7D9B5952-304A-F54A-EDC3-708EAC95A882}"/>
          </ac:spMkLst>
        </pc:spChg>
        <pc:spChg chg="add del mod">
          <ac:chgData name="Andrew Wagner" userId="S::andrew.wagner@calmhsa.org::eaea85c1-088f-49ba-89fc-72589f149943" providerId="AD" clId="Web-{92260972-C783-D501-B282-C3A6DDE67558}" dt="2022-10-06T17:44:38.371" v="174"/>
          <ac:spMkLst>
            <pc:docMk/>
            <pc:sldMk cId="3669809380" sldId="303"/>
            <ac:spMk id="4" creationId="{F57DCE55-F058-D261-8896-D1A6976F650A}"/>
          </ac:spMkLst>
        </pc:spChg>
        <pc:spChg chg="add mod">
          <ac:chgData name="Andrew Wagner" userId="S::andrew.wagner@calmhsa.org::eaea85c1-088f-49ba-89fc-72589f149943" providerId="AD" clId="Web-{92260972-C783-D501-B282-C3A6DDE67558}" dt="2022-10-06T17:56:21.889" v="390" actId="20577"/>
          <ac:spMkLst>
            <pc:docMk/>
            <pc:sldMk cId="3669809380" sldId="303"/>
            <ac:spMk id="5" creationId="{42CF3E8D-4FD9-2F3E-403F-2E41144CF0EC}"/>
          </ac:spMkLst>
        </pc:spChg>
        <pc:spChg chg="mod">
          <ac:chgData name="Andrew Wagner" userId="S::andrew.wagner@calmhsa.org::eaea85c1-088f-49ba-89fc-72589f149943" providerId="AD" clId="Web-{92260972-C783-D501-B282-C3A6DDE67558}" dt="2022-10-06T17:52:36.805" v="367" actId="1076"/>
          <ac:spMkLst>
            <pc:docMk/>
            <pc:sldMk cId="3669809380" sldId="303"/>
            <ac:spMk id="6" creationId="{00777634-CF0B-AC6F-D645-F4D24AF1748B}"/>
          </ac:spMkLst>
        </pc:spChg>
        <pc:spChg chg="mod">
          <ac:chgData name="Andrew Wagner" userId="S::andrew.wagner@calmhsa.org::eaea85c1-088f-49ba-89fc-72589f149943" providerId="AD" clId="Web-{92260972-C783-D501-B282-C3A6DDE67558}" dt="2022-10-06T17:52:36.821" v="368" actId="1076"/>
          <ac:spMkLst>
            <pc:docMk/>
            <pc:sldMk cId="3669809380" sldId="303"/>
            <ac:spMk id="7" creationId="{41B8F820-8452-BF4A-D7AF-CF4CAF35ECAA}"/>
          </ac:spMkLst>
        </pc:spChg>
        <pc:spChg chg="mod">
          <ac:chgData name="Andrew Wagner" userId="S::andrew.wagner@calmhsa.org::eaea85c1-088f-49ba-89fc-72589f149943" providerId="AD" clId="Web-{92260972-C783-D501-B282-C3A6DDE67558}" dt="2022-10-06T17:52:46.633" v="372" actId="1076"/>
          <ac:spMkLst>
            <pc:docMk/>
            <pc:sldMk cId="3669809380" sldId="303"/>
            <ac:spMk id="8" creationId="{7840F9C2-8D9C-BC3D-FDA5-953F741020C3}"/>
          </ac:spMkLst>
        </pc:spChg>
        <pc:spChg chg="mod">
          <ac:chgData name="Andrew Wagner" userId="S::andrew.wagner@calmhsa.org::eaea85c1-088f-49ba-89fc-72589f149943" providerId="AD" clId="Web-{92260972-C783-D501-B282-C3A6DDE67558}" dt="2022-10-06T17:52:46.649" v="373" actId="1076"/>
          <ac:spMkLst>
            <pc:docMk/>
            <pc:sldMk cId="3669809380" sldId="303"/>
            <ac:spMk id="11" creationId="{F1A01739-CA64-FB8D-1640-743BD07A7DC4}"/>
          </ac:spMkLst>
        </pc:spChg>
        <pc:spChg chg="mod">
          <ac:chgData name="Andrew Wagner" userId="S::andrew.wagner@calmhsa.org::eaea85c1-088f-49ba-89fc-72589f149943" providerId="AD" clId="Web-{92260972-C783-D501-B282-C3A6DDE67558}" dt="2022-10-06T17:52:46.666" v="374" actId="1076"/>
          <ac:spMkLst>
            <pc:docMk/>
            <pc:sldMk cId="3669809380" sldId="303"/>
            <ac:spMk id="12" creationId="{376F2F2D-B0F8-83D7-DA7C-F796BD1A6BE0}"/>
          </ac:spMkLst>
        </pc:spChg>
        <pc:spChg chg="mod">
          <ac:chgData name="Andrew Wagner" userId="S::andrew.wagner@calmhsa.org::eaea85c1-088f-49ba-89fc-72589f149943" providerId="AD" clId="Web-{92260972-C783-D501-B282-C3A6DDE67558}" dt="2022-10-06T17:52:36.836" v="369" actId="1076"/>
          <ac:spMkLst>
            <pc:docMk/>
            <pc:sldMk cId="3669809380" sldId="303"/>
            <ac:spMk id="14" creationId="{9E3F89F2-8067-E64E-0ACE-3149F6635AB9}"/>
          </ac:spMkLst>
        </pc:spChg>
        <pc:spChg chg="mod">
          <ac:chgData name="Andrew Wagner" userId="S::andrew.wagner@calmhsa.org::eaea85c1-088f-49ba-89fc-72589f149943" providerId="AD" clId="Web-{92260972-C783-D501-B282-C3A6DDE67558}" dt="2022-10-06T17:52:36.852" v="370" actId="1076"/>
          <ac:spMkLst>
            <pc:docMk/>
            <pc:sldMk cId="3669809380" sldId="303"/>
            <ac:spMk id="15" creationId="{FBB339A8-B519-9ED1-DD4A-C1A1EF2E2241}"/>
          </ac:spMkLst>
        </pc:spChg>
        <pc:spChg chg="mod">
          <ac:chgData name="Andrew Wagner" userId="S::andrew.wagner@calmhsa.org::eaea85c1-088f-49ba-89fc-72589f149943" providerId="AD" clId="Web-{92260972-C783-D501-B282-C3A6DDE67558}" dt="2022-10-06T17:52:46.727" v="378" actId="1076"/>
          <ac:spMkLst>
            <pc:docMk/>
            <pc:sldMk cId="3669809380" sldId="303"/>
            <ac:spMk id="16" creationId="{66C2E763-8E2E-9F30-F4A4-3CC4FEB17B49}"/>
          </ac:spMkLst>
        </pc:spChg>
        <pc:spChg chg="mod">
          <ac:chgData name="Andrew Wagner" userId="S::andrew.wagner@calmhsa.org::eaea85c1-088f-49ba-89fc-72589f149943" providerId="AD" clId="Web-{92260972-C783-D501-B282-C3A6DDE67558}" dt="2022-10-06T17:52:46.680" v="375" actId="1076"/>
          <ac:spMkLst>
            <pc:docMk/>
            <pc:sldMk cId="3669809380" sldId="303"/>
            <ac:spMk id="17" creationId="{315F1AD6-446B-13D2-E79D-788221364A19}"/>
          </ac:spMkLst>
        </pc:spChg>
        <pc:spChg chg="mod">
          <ac:chgData name="Andrew Wagner" userId="S::andrew.wagner@calmhsa.org::eaea85c1-088f-49ba-89fc-72589f149943" providerId="AD" clId="Web-{92260972-C783-D501-B282-C3A6DDE67558}" dt="2022-10-06T17:52:46.696" v="376" actId="1076"/>
          <ac:spMkLst>
            <pc:docMk/>
            <pc:sldMk cId="3669809380" sldId="303"/>
            <ac:spMk id="18" creationId="{578ED7B6-D159-3287-F0DA-CA9C193158EA}"/>
          </ac:spMkLst>
        </pc:spChg>
      </pc:sldChg>
      <pc:sldChg chg="add del replId">
        <pc:chgData name="Andrew Wagner" userId="S::andrew.wagner@calmhsa.org::eaea85c1-088f-49ba-89fc-72589f149943" providerId="AD" clId="Web-{92260972-C783-D501-B282-C3A6DDE67558}" dt="2022-10-06T17:54:33.964" v="386"/>
        <pc:sldMkLst>
          <pc:docMk/>
          <pc:sldMk cId="3530575482" sldId="304"/>
        </pc:sldMkLst>
      </pc:sldChg>
    </pc:docChg>
  </pc:docChgLst>
  <pc:docChgLst>
    <pc:chgData name="Andrew Wagner" userId="S::andrew.wagner@calmhsa.org::eaea85c1-088f-49ba-89fc-72589f149943" providerId="AD" clId="Web-{148CA84D-362C-5736-7074-69DE1D924D53}"/>
    <pc:docChg chg="modSld">
      <pc:chgData name="Andrew Wagner" userId="S::andrew.wagner@calmhsa.org::eaea85c1-088f-49ba-89fc-72589f149943" providerId="AD" clId="Web-{148CA84D-362C-5736-7074-69DE1D924D53}" dt="2022-10-06T17:27:27.469" v="10" actId="20577"/>
      <pc:docMkLst>
        <pc:docMk/>
      </pc:docMkLst>
      <pc:sldChg chg="modSp">
        <pc:chgData name="Andrew Wagner" userId="S::andrew.wagner@calmhsa.org::eaea85c1-088f-49ba-89fc-72589f149943" providerId="AD" clId="Web-{148CA84D-362C-5736-7074-69DE1D924D53}" dt="2022-10-06T17:27:27.469" v="10" actId="20577"/>
        <pc:sldMkLst>
          <pc:docMk/>
          <pc:sldMk cId="3669809380" sldId="303"/>
        </pc:sldMkLst>
        <pc:spChg chg="mod">
          <ac:chgData name="Andrew Wagner" userId="S::andrew.wagner@calmhsa.org::eaea85c1-088f-49ba-89fc-72589f149943" providerId="AD" clId="Web-{148CA84D-362C-5736-7074-69DE1D924D53}" dt="2022-10-06T17:27:27.469" v="10" actId="20577"/>
          <ac:spMkLst>
            <pc:docMk/>
            <pc:sldMk cId="3669809380" sldId="303"/>
            <ac:spMk id="2" creationId="{AA152835-8E81-E25E-EF49-DE9BDD136ACD}"/>
          </ac:spMkLst>
        </pc:spChg>
      </pc:sldChg>
    </pc:docChg>
  </pc:docChgLst>
  <pc:docChgLst>
    <pc:chgData name="Roksana Dahl" userId="48cea867-b9bb-4f9a-96b4-455a96042f98" providerId="ADAL" clId="{80A030BA-799E-40EF-91A4-0B522AE5F9CD}"/>
    <pc:docChg chg="modSld sldOrd">
      <pc:chgData name="Roksana Dahl" userId="48cea867-b9bb-4f9a-96b4-455a96042f98" providerId="ADAL" clId="{80A030BA-799E-40EF-91A4-0B522AE5F9CD}" dt="2022-10-06T17:24:27.399" v="1"/>
      <pc:docMkLst>
        <pc:docMk/>
      </pc:docMkLst>
      <pc:sldChg chg="ord">
        <pc:chgData name="Roksana Dahl" userId="48cea867-b9bb-4f9a-96b4-455a96042f98" providerId="ADAL" clId="{80A030BA-799E-40EF-91A4-0B522AE5F9CD}" dt="2022-10-06T17:24:27.399" v="1"/>
        <pc:sldMkLst>
          <pc:docMk/>
          <pc:sldMk cId="3448246875" sldId="290"/>
        </pc:sldMkLst>
      </pc:sldChg>
    </pc:docChg>
  </pc:docChgLst>
</pc:chgInfo>
</file>

<file path=ppt/diagrams/_rels/data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54B7E-E1FE-4C2F-86EE-9088C52F1201}"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1FC93E6A-A29C-4292-93A5-5D3DC87A1029}">
      <dgm:prSet/>
      <dgm:spPr/>
      <dgm:t>
        <a:bodyPr/>
        <a:lstStyle/>
        <a:p>
          <a:pPr rtl="0"/>
          <a:r>
            <a:rPr lang="en-US" b="1">
              <a:latin typeface="Grandview Display"/>
            </a:rPr>
            <a:t>Overview of changes</a:t>
          </a:r>
          <a:endParaRPr lang="en-US" b="1"/>
        </a:p>
      </dgm:t>
    </dgm:pt>
    <dgm:pt modelId="{B84B6E15-BB69-4E18-97CE-4D9BE4B7FF14}" type="parTrans" cxnId="{70B2C997-A7FE-4C28-8F32-0F0EE9EFB2A5}">
      <dgm:prSet/>
      <dgm:spPr/>
      <dgm:t>
        <a:bodyPr/>
        <a:lstStyle/>
        <a:p>
          <a:endParaRPr lang="en-US"/>
        </a:p>
      </dgm:t>
    </dgm:pt>
    <dgm:pt modelId="{FBCB61A6-AA85-4CA2-9F72-B849E5291534}" type="sibTrans" cxnId="{70B2C997-A7FE-4C28-8F32-0F0EE9EFB2A5}">
      <dgm:prSet/>
      <dgm:spPr/>
      <dgm:t>
        <a:bodyPr/>
        <a:lstStyle/>
        <a:p>
          <a:endParaRPr lang="en-US"/>
        </a:p>
      </dgm:t>
    </dgm:pt>
    <dgm:pt modelId="{D3CC5302-0BE5-4974-932F-A0C9D471F270}">
      <dgm:prSet/>
      <dgm:spPr/>
      <dgm:t>
        <a:bodyPr/>
        <a:lstStyle/>
        <a:p>
          <a:r>
            <a:rPr lang="en-US"/>
            <a:t>Tips &amp;Tricks</a:t>
          </a:r>
        </a:p>
      </dgm:t>
    </dgm:pt>
    <dgm:pt modelId="{516DA580-A04D-4CDD-9F6B-62F636690E09}" type="parTrans" cxnId="{3CFA681B-1E3A-4617-9ABE-11816C359F94}">
      <dgm:prSet/>
      <dgm:spPr/>
      <dgm:t>
        <a:bodyPr/>
        <a:lstStyle/>
        <a:p>
          <a:endParaRPr lang="en-US"/>
        </a:p>
      </dgm:t>
    </dgm:pt>
    <dgm:pt modelId="{577FAB26-7011-4E13-A10E-397BB39B53D7}" type="sibTrans" cxnId="{3CFA681B-1E3A-4617-9ABE-11816C359F94}">
      <dgm:prSet/>
      <dgm:spPr/>
      <dgm:t>
        <a:bodyPr/>
        <a:lstStyle/>
        <a:p>
          <a:endParaRPr lang="en-US"/>
        </a:p>
      </dgm:t>
    </dgm:pt>
    <dgm:pt modelId="{865036F5-956F-4C64-BBDB-36F334DCF6F7}">
      <dgm:prSet/>
      <dgm:spPr/>
      <dgm:t>
        <a:bodyPr/>
        <a:lstStyle/>
        <a:p>
          <a:r>
            <a:rPr lang="en-US"/>
            <a:t>Frequently Answered Questions</a:t>
          </a:r>
        </a:p>
      </dgm:t>
    </dgm:pt>
    <dgm:pt modelId="{0E9C1585-5AAB-4864-879E-27ADDE393ECC}" type="parTrans" cxnId="{613FC1A4-9C63-4832-A91B-946B7E1A80EA}">
      <dgm:prSet/>
      <dgm:spPr/>
      <dgm:t>
        <a:bodyPr/>
        <a:lstStyle/>
        <a:p>
          <a:endParaRPr lang="en-US"/>
        </a:p>
      </dgm:t>
    </dgm:pt>
    <dgm:pt modelId="{86ABE7A7-306D-436A-84A9-B369643C27CD}" type="sibTrans" cxnId="{613FC1A4-9C63-4832-A91B-946B7E1A80EA}">
      <dgm:prSet/>
      <dgm:spPr/>
      <dgm:t>
        <a:bodyPr/>
        <a:lstStyle/>
        <a:p>
          <a:endParaRPr lang="en-US"/>
        </a:p>
      </dgm:t>
    </dgm:pt>
    <dgm:pt modelId="{0D0DDD3E-544C-459A-96CE-6A3186A26787}" type="pres">
      <dgm:prSet presAssocID="{F8B54B7E-E1FE-4C2F-86EE-9088C52F1201}" presName="vert0" presStyleCnt="0">
        <dgm:presLayoutVars>
          <dgm:dir/>
          <dgm:animOne val="branch"/>
          <dgm:animLvl val="lvl"/>
        </dgm:presLayoutVars>
      </dgm:prSet>
      <dgm:spPr/>
    </dgm:pt>
    <dgm:pt modelId="{67768C1E-4623-4CA2-B209-1E202A3E2626}" type="pres">
      <dgm:prSet presAssocID="{1FC93E6A-A29C-4292-93A5-5D3DC87A1029}" presName="thickLine" presStyleLbl="alignNode1" presStyleIdx="0" presStyleCnt="3"/>
      <dgm:spPr/>
    </dgm:pt>
    <dgm:pt modelId="{F3DDD0BE-31CB-4BE0-8E82-EA52392F8FC5}" type="pres">
      <dgm:prSet presAssocID="{1FC93E6A-A29C-4292-93A5-5D3DC87A1029}" presName="horz1" presStyleCnt="0"/>
      <dgm:spPr/>
    </dgm:pt>
    <dgm:pt modelId="{252C1FE0-54DC-4F92-8C00-FEACDAB7E945}" type="pres">
      <dgm:prSet presAssocID="{1FC93E6A-A29C-4292-93A5-5D3DC87A1029}" presName="tx1" presStyleLbl="revTx" presStyleIdx="0" presStyleCnt="3"/>
      <dgm:spPr/>
    </dgm:pt>
    <dgm:pt modelId="{74D72021-880D-4EB4-99F3-D1ED79722EB8}" type="pres">
      <dgm:prSet presAssocID="{1FC93E6A-A29C-4292-93A5-5D3DC87A1029}" presName="vert1" presStyleCnt="0"/>
      <dgm:spPr/>
    </dgm:pt>
    <dgm:pt modelId="{4D2B6E76-1108-4575-8E1A-48987C92FA41}" type="pres">
      <dgm:prSet presAssocID="{D3CC5302-0BE5-4974-932F-A0C9D471F270}" presName="thickLine" presStyleLbl="alignNode1" presStyleIdx="1" presStyleCnt="3"/>
      <dgm:spPr/>
    </dgm:pt>
    <dgm:pt modelId="{E98E2074-2355-46DA-8A2E-51112A6178DF}" type="pres">
      <dgm:prSet presAssocID="{D3CC5302-0BE5-4974-932F-A0C9D471F270}" presName="horz1" presStyleCnt="0"/>
      <dgm:spPr/>
    </dgm:pt>
    <dgm:pt modelId="{91CD1580-A953-48CF-9FC8-14493BA12957}" type="pres">
      <dgm:prSet presAssocID="{D3CC5302-0BE5-4974-932F-A0C9D471F270}" presName="tx1" presStyleLbl="revTx" presStyleIdx="1" presStyleCnt="3"/>
      <dgm:spPr/>
    </dgm:pt>
    <dgm:pt modelId="{ED429CF7-9C2E-4596-988D-6B3ABF4372B5}" type="pres">
      <dgm:prSet presAssocID="{D3CC5302-0BE5-4974-932F-A0C9D471F270}" presName="vert1" presStyleCnt="0"/>
      <dgm:spPr/>
    </dgm:pt>
    <dgm:pt modelId="{18B54EBA-3BD3-43A9-AB72-41E632BB7EF3}" type="pres">
      <dgm:prSet presAssocID="{865036F5-956F-4C64-BBDB-36F334DCF6F7}" presName="thickLine" presStyleLbl="alignNode1" presStyleIdx="2" presStyleCnt="3"/>
      <dgm:spPr/>
    </dgm:pt>
    <dgm:pt modelId="{5955E443-525C-496F-BC7A-5DBF779B8C72}" type="pres">
      <dgm:prSet presAssocID="{865036F5-956F-4C64-BBDB-36F334DCF6F7}" presName="horz1" presStyleCnt="0"/>
      <dgm:spPr/>
    </dgm:pt>
    <dgm:pt modelId="{962C7D63-2504-4D99-82CD-27F6A6A5E7B4}" type="pres">
      <dgm:prSet presAssocID="{865036F5-956F-4C64-BBDB-36F334DCF6F7}" presName="tx1" presStyleLbl="revTx" presStyleIdx="2" presStyleCnt="3"/>
      <dgm:spPr/>
    </dgm:pt>
    <dgm:pt modelId="{094FC459-20C2-4B50-B8DA-7E18E7973A72}" type="pres">
      <dgm:prSet presAssocID="{865036F5-956F-4C64-BBDB-36F334DCF6F7}" presName="vert1" presStyleCnt="0"/>
      <dgm:spPr/>
    </dgm:pt>
  </dgm:ptLst>
  <dgm:cxnLst>
    <dgm:cxn modelId="{856C9503-8ABC-47DD-806B-9DC7AE497A41}" type="presOf" srcId="{D3CC5302-0BE5-4974-932F-A0C9D471F270}" destId="{91CD1580-A953-48CF-9FC8-14493BA12957}" srcOrd="0" destOrd="0" presId="urn:microsoft.com/office/officeart/2008/layout/LinedList"/>
    <dgm:cxn modelId="{3CFA681B-1E3A-4617-9ABE-11816C359F94}" srcId="{F8B54B7E-E1FE-4C2F-86EE-9088C52F1201}" destId="{D3CC5302-0BE5-4974-932F-A0C9D471F270}" srcOrd="1" destOrd="0" parTransId="{516DA580-A04D-4CDD-9F6B-62F636690E09}" sibTransId="{577FAB26-7011-4E13-A10E-397BB39B53D7}"/>
    <dgm:cxn modelId="{424FCD41-7F55-4A6D-A09B-F7D4067E6387}" type="presOf" srcId="{1FC93E6A-A29C-4292-93A5-5D3DC87A1029}" destId="{252C1FE0-54DC-4F92-8C00-FEACDAB7E945}" srcOrd="0" destOrd="0" presId="urn:microsoft.com/office/officeart/2008/layout/LinedList"/>
    <dgm:cxn modelId="{E1B5D94F-D891-4DDC-9E93-EA88471BB47B}" type="presOf" srcId="{F8B54B7E-E1FE-4C2F-86EE-9088C52F1201}" destId="{0D0DDD3E-544C-459A-96CE-6A3186A26787}" srcOrd="0" destOrd="0" presId="urn:microsoft.com/office/officeart/2008/layout/LinedList"/>
    <dgm:cxn modelId="{70B2C997-A7FE-4C28-8F32-0F0EE9EFB2A5}" srcId="{F8B54B7E-E1FE-4C2F-86EE-9088C52F1201}" destId="{1FC93E6A-A29C-4292-93A5-5D3DC87A1029}" srcOrd="0" destOrd="0" parTransId="{B84B6E15-BB69-4E18-97CE-4D9BE4B7FF14}" sibTransId="{FBCB61A6-AA85-4CA2-9F72-B849E5291534}"/>
    <dgm:cxn modelId="{613FC1A4-9C63-4832-A91B-946B7E1A80EA}" srcId="{F8B54B7E-E1FE-4C2F-86EE-9088C52F1201}" destId="{865036F5-956F-4C64-BBDB-36F334DCF6F7}" srcOrd="2" destOrd="0" parTransId="{0E9C1585-5AAB-4864-879E-27ADDE393ECC}" sibTransId="{86ABE7A7-306D-436A-84A9-B369643C27CD}"/>
    <dgm:cxn modelId="{8A9E9CD4-5EC0-4B00-9234-A4DCCAFA094F}" type="presOf" srcId="{865036F5-956F-4C64-BBDB-36F334DCF6F7}" destId="{962C7D63-2504-4D99-82CD-27F6A6A5E7B4}" srcOrd="0" destOrd="0" presId="urn:microsoft.com/office/officeart/2008/layout/LinedList"/>
    <dgm:cxn modelId="{8A367D50-C890-4C86-84B8-2C3A7BEB5F97}" type="presParOf" srcId="{0D0DDD3E-544C-459A-96CE-6A3186A26787}" destId="{67768C1E-4623-4CA2-B209-1E202A3E2626}" srcOrd="0" destOrd="0" presId="urn:microsoft.com/office/officeart/2008/layout/LinedList"/>
    <dgm:cxn modelId="{DA80FEEB-2C82-429E-9036-824844F4290E}" type="presParOf" srcId="{0D0DDD3E-544C-459A-96CE-6A3186A26787}" destId="{F3DDD0BE-31CB-4BE0-8E82-EA52392F8FC5}" srcOrd="1" destOrd="0" presId="urn:microsoft.com/office/officeart/2008/layout/LinedList"/>
    <dgm:cxn modelId="{04C6E1B7-9500-4BEB-948C-C106BECE868E}" type="presParOf" srcId="{F3DDD0BE-31CB-4BE0-8E82-EA52392F8FC5}" destId="{252C1FE0-54DC-4F92-8C00-FEACDAB7E945}" srcOrd="0" destOrd="0" presId="urn:microsoft.com/office/officeart/2008/layout/LinedList"/>
    <dgm:cxn modelId="{902C18E4-58F4-462F-BDA5-ECA842053A0D}" type="presParOf" srcId="{F3DDD0BE-31CB-4BE0-8E82-EA52392F8FC5}" destId="{74D72021-880D-4EB4-99F3-D1ED79722EB8}" srcOrd="1" destOrd="0" presId="urn:microsoft.com/office/officeart/2008/layout/LinedList"/>
    <dgm:cxn modelId="{DF96748D-3CE1-48A1-BE06-813A8DFA12DC}" type="presParOf" srcId="{0D0DDD3E-544C-459A-96CE-6A3186A26787}" destId="{4D2B6E76-1108-4575-8E1A-48987C92FA41}" srcOrd="2" destOrd="0" presId="urn:microsoft.com/office/officeart/2008/layout/LinedList"/>
    <dgm:cxn modelId="{57E31E1A-8094-4C3A-A801-E315C2FFD9C2}" type="presParOf" srcId="{0D0DDD3E-544C-459A-96CE-6A3186A26787}" destId="{E98E2074-2355-46DA-8A2E-51112A6178DF}" srcOrd="3" destOrd="0" presId="urn:microsoft.com/office/officeart/2008/layout/LinedList"/>
    <dgm:cxn modelId="{49FC3F6C-75BC-46E6-9E97-004B91D5F901}" type="presParOf" srcId="{E98E2074-2355-46DA-8A2E-51112A6178DF}" destId="{91CD1580-A953-48CF-9FC8-14493BA12957}" srcOrd="0" destOrd="0" presId="urn:microsoft.com/office/officeart/2008/layout/LinedList"/>
    <dgm:cxn modelId="{F6554AF6-5328-4C28-B900-15D188D76087}" type="presParOf" srcId="{E98E2074-2355-46DA-8A2E-51112A6178DF}" destId="{ED429CF7-9C2E-4596-988D-6B3ABF4372B5}" srcOrd="1" destOrd="0" presId="urn:microsoft.com/office/officeart/2008/layout/LinedList"/>
    <dgm:cxn modelId="{652BD43E-B953-482F-8CAA-0FA5BE0B4BAD}" type="presParOf" srcId="{0D0DDD3E-544C-459A-96CE-6A3186A26787}" destId="{18B54EBA-3BD3-43A9-AB72-41E632BB7EF3}" srcOrd="4" destOrd="0" presId="urn:microsoft.com/office/officeart/2008/layout/LinedList"/>
    <dgm:cxn modelId="{904D56FB-55EC-4419-B66F-51D17B3DC570}" type="presParOf" srcId="{0D0DDD3E-544C-459A-96CE-6A3186A26787}" destId="{5955E443-525C-496F-BC7A-5DBF779B8C72}" srcOrd="5" destOrd="0" presId="urn:microsoft.com/office/officeart/2008/layout/LinedList"/>
    <dgm:cxn modelId="{1DBD5032-D944-4EAB-BDF9-8F588972F1B4}" type="presParOf" srcId="{5955E443-525C-496F-BC7A-5DBF779B8C72}" destId="{962C7D63-2504-4D99-82CD-27F6A6A5E7B4}" srcOrd="0" destOrd="0" presId="urn:microsoft.com/office/officeart/2008/layout/LinedList"/>
    <dgm:cxn modelId="{4A377DF9-9BBB-4003-AA5A-0555B518E374}" type="presParOf" srcId="{5955E443-525C-496F-BC7A-5DBF779B8C72}" destId="{094FC459-20C2-4B50-B8DA-7E18E7973A7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85F668-1523-47F2-8C53-1FC73C5E9ED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E3AEF3A-F230-4241-9BD4-4DD10CB818AB}">
      <dgm:prSet/>
      <dgm:spPr/>
      <dgm:t>
        <a:bodyPr/>
        <a:lstStyle/>
        <a:p>
          <a:r>
            <a:rPr lang="en-US" b="0" i="0"/>
            <a:t>Q. HCPC will still allow for less than 1 unit?---so if each unit is 15 mins....and it’s less than 15 minutes, how will that work?</a:t>
          </a:r>
          <a:r>
            <a:rPr lang="en-US"/>
            <a:t> </a:t>
          </a:r>
        </a:p>
        <a:p>
          <a:r>
            <a:rPr lang="en-US"/>
            <a:t>A. Services can be claimed once the mid-point for the CPT or HCPC has been reached.</a:t>
          </a:r>
        </a:p>
      </dgm:t>
    </dgm:pt>
    <dgm:pt modelId="{CA9A1C89-9744-4720-9059-A63DAFCDA53E}" type="parTrans" cxnId="{766D8E61-90A8-4638-86AF-8077B10BBF72}">
      <dgm:prSet/>
      <dgm:spPr/>
      <dgm:t>
        <a:bodyPr/>
        <a:lstStyle/>
        <a:p>
          <a:endParaRPr lang="en-US"/>
        </a:p>
      </dgm:t>
    </dgm:pt>
    <dgm:pt modelId="{086C8FFC-2A3E-40D9-BF93-437339108568}" type="sibTrans" cxnId="{766D8E61-90A8-4638-86AF-8077B10BBF72}">
      <dgm:prSet/>
      <dgm:spPr/>
      <dgm:t>
        <a:bodyPr/>
        <a:lstStyle/>
        <a:p>
          <a:endParaRPr lang="en-US"/>
        </a:p>
      </dgm:t>
    </dgm:pt>
    <dgm:pt modelId="{A0EB0B25-257B-4B1F-84D2-DBF39569D88F}">
      <dgm:prSet/>
      <dgm:spPr/>
      <dgm:t>
        <a:bodyPr/>
        <a:lstStyle/>
        <a:p>
          <a:r>
            <a:rPr lang="en-US"/>
            <a:t>Q. Is there a sense of how many CPT codes will actually apply to DMC since SUD is not typically under CPT/Medicare rules? </a:t>
          </a:r>
        </a:p>
        <a:p>
          <a:r>
            <a:rPr lang="en-US"/>
            <a:t>A. Yes, please review the billing manual and review those codes that indicate Medicare COB is required. The </a:t>
          </a:r>
          <a:r>
            <a:rPr lang="en-US" err="1"/>
            <a:t>CalMHSA</a:t>
          </a:r>
          <a:r>
            <a:rPr lang="en-US"/>
            <a:t> reference guides may be helpful for this.</a:t>
          </a:r>
        </a:p>
      </dgm:t>
    </dgm:pt>
    <dgm:pt modelId="{D495CC5F-4DF9-4DA4-8FA1-4357EF0A8CBA}" type="parTrans" cxnId="{4E1D76A6-D9EA-4E17-ADFC-CBC6C5F88FA8}">
      <dgm:prSet/>
      <dgm:spPr/>
      <dgm:t>
        <a:bodyPr/>
        <a:lstStyle/>
        <a:p>
          <a:endParaRPr lang="en-US"/>
        </a:p>
      </dgm:t>
    </dgm:pt>
    <dgm:pt modelId="{E8A2ABE4-1ED9-442F-8EB7-80E73D54C5C1}" type="sibTrans" cxnId="{4E1D76A6-D9EA-4E17-ADFC-CBC6C5F88FA8}">
      <dgm:prSet/>
      <dgm:spPr/>
      <dgm:t>
        <a:bodyPr/>
        <a:lstStyle/>
        <a:p>
          <a:endParaRPr lang="en-US"/>
        </a:p>
      </dgm:t>
    </dgm:pt>
    <dgm:pt modelId="{BE6AFA3C-DFB8-49E7-9B08-F22FD7B21874}">
      <dgm:prSet/>
      <dgm:spPr/>
      <dgm:t>
        <a:bodyPr/>
        <a:lstStyle/>
        <a:p>
          <a:r>
            <a:rPr lang="en-US"/>
            <a:t>Q. Are the modifier lists accurate in the manual? Confused why HE is no longer an allowed modifier for H2017. </a:t>
          </a:r>
        </a:p>
        <a:p>
          <a:r>
            <a:rPr lang="en-US"/>
            <a:t>A. Use this modifier when billing for 24-hour and day services. For additional information about when this modifier is required refer to service table 11. Do not use this modifier when claiming for outpatient services. </a:t>
          </a:r>
        </a:p>
      </dgm:t>
    </dgm:pt>
    <dgm:pt modelId="{7217F12B-1511-4CBD-821E-3C3DDA3BDF54}" type="parTrans" cxnId="{D0695CB2-D597-4958-BA92-D03554C30CB9}">
      <dgm:prSet/>
      <dgm:spPr/>
      <dgm:t>
        <a:bodyPr/>
        <a:lstStyle/>
        <a:p>
          <a:endParaRPr lang="en-US"/>
        </a:p>
      </dgm:t>
    </dgm:pt>
    <dgm:pt modelId="{F6DDFBF3-4F66-479D-9424-89E347200729}" type="sibTrans" cxnId="{D0695CB2-D597-4958-BA92-D03554C30CB9}">
      <dgm:prSet/>
      <dgm:spPr/>
      <dgm:t>
        <a:bodyPr/>
        <a:lstStyle/>
        <a:p>
          <a:endParaRPr lang="en-US"/>
        </a:p>
      </dgm:t>
    </dgm:pt>
    <dgm:pt modelId="{C10B9AD0-390D-4062-ACEB-A7C6ED716001}" type="pres">
      <dgm:prSet presAssocID="{0D85F668-1523-47F2-8C53-1FC73C5E9ED4}" presName="vert0" presStyleCnt="0">
        <dgm:presLayoutVars>
          <dgm:dir/>
          <dgm:animOne val="branch"/>
          <dgm:animLvl val="lvl"/>
        </dgm:presLayoutVars>
      </dgm:prSet>
      <dgm:spPr/>
    </dgm:pt>
    <dgm:pt modelId="{7E6C5530-7391-4112-A6A0-B52A0006C00F}" type="pres">
      <dgm:prSet presAssocID="{5E3AEF3A-F230-4241-9BD4-4DD10CB818AB}" presName="thickLine" presStyleLbl="alignNode1" presStyleIdx="0" presStyleCnt="3"/>
      <dgm:spPr/>
    </dgm:pt>
    <dgm:pt modelId="{C1C2CE2E-3B8A-41C6-80D5-128D29417FA9}" type="pres">
      <dgm:prSet presAssocID="{5E3AEF3A-F230-4241-9BD4-4DD10CB818AB}" presName="horz1" presStyleCnt="0"/>
      <dgm:spPr/>
    </dgm:pt>
    <dgm:pt modelId="{4C06ECD2-F633-4A28-AD2D-F287C477A20B}" type="pres">
      <dgm:prSet presAssocID="{5E3AEF3A-F230-4241-9BD4-4DD10CB818AB}" presName="tx1" presStyleLbl="revTx" presStyleIdx="0" presStyleCnt="3"/>
      <dgm:spPr/>
    </dgm:pt>
    <dgm:pt modelId="{87E4786C-4883-46BB-BF57-EDD4160E65AC}" type="pres">
      <dgm:prSet presAssocID="{5E3AEF3A-F230-4241-9BD4-4DD10CB818AB}" presName="vert1" presStyleCnt="0"/>
      <dgm:spPr/>
    </dgm:pt>
    <dgm:pt modelId="{582CC1F4-2C8E-4BA7-A2F2-4BABEEB03AB4}" type="pres">
      <dgm:prSet presAssocID="{A0EB0B25-257B-4B1F-84D2-DBF39569D88F}" presName="thickLine" presStyleLbl="alignNode1" presStyleIdx="1" presStyleCnt="3"/>
      <dgm:spPr/>
    </dgm:pt>
    <dgm:pt modelId="{F3322AAA-A769-439A-8B22-A359AEB320C9}" type="pres">
      <dgm:prSet presAssocID="{A0EB0B25-257B-4B1F-84D2-DBF39569D88F}" presName="horz1" presStyleCnt="0"/>
      <dgm:spPr/>
    </dgm:pt>
    <dgm:pt modelId="{E685F571-BA7E-4F42-90FE-BB73430E31A5}" type="pres">
      <dgm:prSet presAssocID="{A0EB0B25-257B-4B1F-84D2-DBF39569D88F}" presName="tx1" presStyleLbl="revTx" presStyleIdx="1" presStyleCnt="3"/>
      <dgm:spPr/>
    </dgm:pt>
    <dgm:pt modelId="{69EE95D1-1A5E-451E-89CA-5ABD8BB8ED9A}" type="pres">
      <dgm:prSet presAssocID="{A0EB0B25-257B-4B1F-84D2-DBF39569D88F}" presName="vert1" presStyleCnt="0"/>
      <dgm:spPr/>
    </dgm:pt>
    <dgm:pt modelId="{65BCB17E-A7C3-47E3-970F-23F0D3BA752F}" type="pres">
      <dgm:prSet presAssocID="{BE6AFA3C-DFB8-49E7-9B08-F22FD7B21874}" presName="thickLine" presStyleLbl="alignNode1" presStyleIdx="2" presStyleCnt="3"/>
      <dgm:spPr/>
    </dgm:pt>
    <dgm:pt modelId="{947B25B5-AF23-4FE0-93F7-964F3EC920B3}" type="pres">
      <dgm:prSet presAssocID="{BE6AFA3C-DFB8-49E7-9B08-F22FD7B21874}" presName="horz1" presStyleCnt="0"/>
      <dgm:spPr/>
    </dgm:pt>
    <dgm:pt modelId="{F5A5BC1E-AE4A-42E2-8A94-F852250738EB}" type="pres">
      <dgm:prSet presAssocID="{BE6AFA3C-DFB8-49E7-9B08-F22FD7B21874}" presName="tx1" presStyleLbl="revTx" presStyleIdx="2" presStyleCnt="3"/>
      <dgm:spPr/>
    </dgm:pt>
    <dgm:pt modelId="{A03253A6-0DE2-4E8C-8892-FE787FDD1EFD}" type="pres">
      <dgm:prSet presAssocID="{BE6AFA3C-DFB8-49E7-9B08-F22FD7B21874}" presName="vert1" presStyleCnt="0"/>
      <dgm:spPr/>
    </dgm:pt>
  </dgm:ptLst>
  <dgm:cxnLst>
    <dgm:cxn modelId="{55800A12-BF6B-409F-B4F3-BFE053E7A466}" type="presOf" srcId="{5E3AEF3A-F230-4241-9BD4-4DD10CB818AB}" destId="{4C06ECD2-F633-4A28-AD2D-F287C477A20B}" srcOrd="0" destOrd="0" presId="urn:microsoft.com/office/officeart/2008/layout/LinedList"/>
    <dgm:cxn modelId="{766D8E61-90A8-4638-86AF-8077B10BBF72}" srcId="{0D85F668-1523-47F2-8C53-1FC73C5E9ED4}" destId="{5E3AEF3A-F230-4241-9BD4-4DD10CB818AB}" srcOrd="0" destOrd="0" parTransId="{CA9A1C89-9744-4720-9059-A63DAFCDA53E}" sibTransId="{086C8FFC-2A3E-40D9-BF93-437339108568}"/>
    <dgm:cxn modelId="{4E1D76A6-D9EA-4E17-ADFC-CBC6C5F88FA8}" srcId="{0D85F668-1523-47F2-8C53-1FC73C5E9ED4}" destId="{A0EB0B25-257B-4B1F-84D2-DBF39569D88F}" srcOrd="1" destOrd="0" parTransId="{D495CC5F-4DF9-4DA4-8FA1-4357EF0A8CBA}" sibTransId="{E8A2ABE4-1ED9-442F-8EB7-80E73D54C5C1}"/>
    <dgm:cxn modelId="{ADF208AC-2CCF-4CBA-9F43-BEB002EEEC4F}" type="presOf" srcId="{A0EB0B25-257B-4B1F-84D2-DBF39569D88F}" destId="{E685F571-BA7E-4F42-90FE-BB73430E31A5}" srcOrd="0" destOrd="0" presId="urn:microsoft.com/office/officeart/2008/layout/LinedList"/>
    <dgm:cxn modelId="{7FC11AAE-0DD4-4DD3-AF4F-F9ACAA5F8576}" type="presOf" srcId="{0D85F668-1523-47F2-8C53-1FC73C5E9ED4}" destId="{C10B9AD0-390D-4062-ACEB-A7C6ED716001}" srcOrd="0" destOrd="0" presId="urn:microsoft.com/office/officeart/2008/layout/LinedList"/>
    <dgm:cxn modelId="{D0695CB2-D597-4958-BA92-D03554C30CB9}" srcId="{0D85F668-1523-47F2-8C53-1FC73C5E9ED4}" destId="{BE6AFA3C-DFB8-49E7-9B08-F22FD7B21874}" srcOrd="2" destOrd="0" parTransId="{7217F12B-1511-4CBD-821E-3C3DDA3BDF54}" sibTransId="{F6DDFBF3-4F66-479D-9424-89E347200729}"/>
    <dgm:cxn modelId="{8FF36EB4-2607-4AC8-9EAC-CFBEA4A21149}" type="presOf" srcId="{BE6AFA3C-DFB8-49E7-9B08-F22FD7B21874}" destId="{F5A5BC1E-AE4A-42E2-8A94-F852250738EB}" srcOrd="0" destOrd="0" presId="urn:microsoft.com/office/officeart/2008/layout/LinedList"/>
    <dgm:cxn modelId="{E5CF1ADE-57E4-4594-985E-4AB33FC19B0E}" type="presParOf" srcId="{C10B9AD0-390D-4062-ACEB-A7C6ED716001}" destId="{7E6C5530-7391-4112-A6A0-B52A0006C00F}" srcOrd="0" destOrd="0" presId="urn:microsoft.com/office/officeart/2008/layout/LinedList"/>
    <dgm:cxn modelId="{4AC90B3C-A81A-4574-B3DF-4E72ADE3E756}" type="presParOf" srcId="{C10B9AD0-390D-4062-ACEB-A7C6ED716001}" destId="{C1C2CE2E-3B8A-41C6-80D5-128D29417FA9}" srcOrd="1" destOrd="0" presId="urn:microsoft.com/office/officeart/2008/layout/LinedList"/>
    <dgm:cxn modelId="{8F692299-C945-4685-96DB-046DBD29BE37}" type="presParOf" srcId="{C1C2CE2E-3B8A-41C6-80D5-128D29417FA9}" destId="{4C06ECD2-F633-4A28-AD2D-F287C477A20B}" srcOrd="0" destOrd="0" presId="urn:microsoft.com/office/officeart/2008/layout/LinedList"/>
    <dgm:cxn modelId="{E1A1D653-83B4-44A2-8D2A-EFBA24D98D32}" type="presParOf" srcId="{C1C2CE2E-3B8A-41C6-80D5-128D29417FA9}" destId="{87E4786C-4883-46BB-BF57-EDD4160E65AC}" srcOrd="1" destOrd="0" presId="urn:microsoft.com/office/officeart/2008/layout/LinedList"/>
    <dgm:cxn modelId="{67285EFB-F195-47E2-B6E6-3E95F67B9EC2}" type="presParOf" srcId="{C10B9AD0-390D-4062-ACEB-A7C6ED716001}" destId="{582CC1F4-2C8E-4BA7-A2F2-4BABEEB03AB4}" srcOrd="2" destOrd="0" presId="urn:microsoft.com/office/officeart/2008/layout/LinedList"/>
    <dgm:cxn modelId="{E5C4A857-C052-43CA-AD31-74BCA5D856E8}" type="presParOf" srcId="{C10B9AD0-390D-4062-ACEB-A7C6ED716001}" destId="{F3322AAA-A769-439A-8B22-A359AEB320C9}" srcOrd="3" destOrd="0" presId="urn:microsoft.com/office/officeart/2008/layout/LinedList"/>
    <dgm:cxn modelId="{56806EDE-125F-4CA9-BDDF-81174AEF3D97}" type="presParOf" srcId="{F3322AAA-A769-439A-8B22-A359AEB320C9}" destId="{E685F571-BA7E-4F42-90FE-BB73430E31A5}" srcOrd="0" destOrd="0" presId="urn:microsoft.com/office/officeart/2008/layout/LinedList"/>
    <dgm:cxn modelId="{598DE26E-6232-4275-9640-9DA6272E1AD2}" type="presParOf" srcId="{F3322AAA-A769-439A-8B22-A359AEB320C9}" destId="{69EE95D1-1A5E-451E-89CA-5ABD8BB8ED9A}" srcOrd="1" destOrd="0" presId="urn:microsoft.com/office/officeart/2008/layout/LinedList"/>
    <dgm:cxn modelId="{7EB65AE7-C8A3-43E9-81B2-0A258EA07464}" type="presParOf" srcId="{C10B9AD0-390D-4062-ACEB-A7C6ED716001}" destId="{65BCB17E-A7C3-47E3-970F-23F0D3BA752F}" srcOrd="4" destOrd="0" presId="urn:microsoft.com/office/officeart/2008/layout/LinedList"/>
    <dgm:cxn modelId="{918B15D3-21B7-4331-8E81-48100284FFE7}" type="presParOf" srcId="{C10B9AD0-390D-4062-ACEB-A7C6ED716001}" destId="{947B25B5-AF23-4FE0-93F7-964F3EC920B3}" srcOrd="5" destOrd="0" presId="urn:microsoft.com/office/officeart/2008/layout/LinedList"/>
    <dgm:cxn modelId="{52F60AB4-5014-4308-B873-14B27FD060C5}" type="presParOf" srcId="{947B25B5-AF23-4FE0-93F7-964F3EC920B3}" destId="{F5A5BC1E-AE4A-42E2-8A94-F852250738EB}" srcOrd="0" destOrd="0" presId="urn:microsoft.com/office/officeart/2008/layout/LinedList"/>
    <dgm:cxn modelId="{22CF2FF1-E03E-4877-9326-C6D0FA06DB05}" type="presParOf" srcId="{947B25B5-AF23-4FE0-93F7-964F3EC920B3}" destId="{A03253A6-0DE2-4E8C-8892-FE787FDD1E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22E4F-6879-4D27-B408-CAB09AFB514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B5F1850D-3606-4C98-8E6F-18F7A296BF2E}">
      <dgm:prSet/>
      <dgm:spPr/>
      <dgm:t>
        <a:bodyPr/>
        <a:lstStyle/>
        <a:p>
          <a:r>
            <a:rPr lang="en-US"/>
            <a:t>Scope of practice</a:t>
          </a:r>
        </a:p>
      </dgm:t>
    </dgm:pt>
    <dgm:pt modelId="{61F4EA66-EA80-4BFA-B5DE-B7632EC8AB3D}" type="parTrans" cxnId="{166CC618-39E6-4EBB-A967-1097B8BC7AEC}">
      <dgm:prSet/>
      <dgm:spPr/>
      <dgm:t>
        <a:bodyPr/>
        <a:lstStyle/>
        <a:p>
          <a:endParaRPr lang="en-US"/>
        </a:p>
      </dgm:t>
    </dgm:pt>
    <dgm:pt modelId="{3F06BDEC-4695-4641-B1EE-E87C40A0F318}" type="sibTrans" cxnId="{166CC618-39E6-4EBB-A967-1097B8BC7AEC}">
      <dgm:prSet/>
      <dgm:spPr/>
      <dgm:t>
        <a:bodyPr/>
        <a:lstStyle/>
        <a:p>
          <a:endParaRPr lang="en-US"/>
        </a:p>
      </dgm:t>
    </dgm:pt>
    <dgm:pt modelId="{B2089928-0F9E-4BFC-BD65-B2EAE3BB3510}">
      <dgm:prSet/>
      <dgm:spPr/>
      <dgm:t>
        <a:bodyPr/>
        <a:lstStyle/>
        <a:p>
          <a:r>
            <a:rPr lang="en-US"/>
            <a:t>Scope of competence</a:t>
          </a:r>
        </a:p>
      </dgm:t>
    </dgm:pt>
    <dgm:pt modelId="{D07F4291-E590-434E-B50E-73D8C8F3397E}" type="parTrans" cxnId="{362E3BCC-128B-4986-AEE0-A95336A6855A}">
      <dgm:prSet/>
      <dgm:spPr/>
      <dgm:t>
        <a:bodyPr/>
        <a:lstStyle/>
        <a:p>
          <a:endParaRPr lang="en-US"/>
        </a:p>
      </dgm:t>
    </dgm:pt>
    <dgm:pt modelId="{C19A0138-6C7F-42D1-A093-419744DD9733}" type="sibTrans" cxnId="{362E3BCC-128B-4986-AEE0-A95336A6855A}">
      <dgm:prSet/>
      <dgm:spPr/>
      <dgm:t>
        <a:bodyPr/>
        <a:lstStyle/>
        <a:p>
          <a:endParaRPr lang="en-US"/>
        </a:p>
      </dgm:t>
    </dgm:pt>
    <dgm:pt modelId="{B60D726B-4266-49EF-96DB-815D1F44BD1C}">
      <dgm:prSet/>
      <dgm:spPr/>
      <dgm:t>
        <a:bodyPr/>
        <a:lstStyle/>
        <a:p>
          <a:r>
            <a:rPr lang="en-US"/>
            <a:t>County defined supervision practices</a:t>
          </a:r>
        </a:p>
      </dgm:t>
    </dgm:pt>
    <dgm:pt modelId="{90DD88B8-4507-46D1-A297-AE9F062E9547}" type="parTrans" cxnId="{620EB32D-447D-40F8-92AC-5ABA4D73AE31}">
      <dgm:prSet/>
      <dgm:spPr/>
      <dgm:t>
        <a:bodyPr/>
        <a:lstStyle/>
        <a:p>
          <a:endParaRPr lang="en-US"/>
        </a:p>
      </dgm:t>
    </dgm:pt>
    <dgm:pt modelId="{976BEF9B-04CC-43E0-98C2-F0E8829796D1}" type="sibTrans" cxnId="{620EB32D-447D-40F8-92AC-5ABA4D73AE31}">
      <dgm:prSet/>
      <dgm:spPr/>
      <dgm:t>
        <a:bodyPr/>
        <a:lstStyle/>
        <a:p>
          <a:endParaRPr lang="en-US"/>
        </a:p>
      </dgm:t>
    </dgm:pt>
    <dgm:pt modelId="{084B5153-42A7-476E-A985-8875A623C176}">
      <dgm:prSet/>
      <dgm:spPr/>
      <dgm:t>
        <a:bodyPr/>
        <a:lstStyle/>
        <a:p>
          <a:r>
            <a:rPr lang="en-US"/>
            <a:t>Certified sites</a:t>
          </a:r>
        </a:p>
      </dgm:t>
    </dgm:pt>
    <dgm:pt modelId="{1A283ECD-3164-4696-8E1F-F6BC839F4785}" type="parTrans" cxnId="{9C682D1F-E4AE-4813-878A-15163A1A39E0}">
      <dgm:prSet/>
      <dgm:spPr/>
      <dgm:t>
        <a:bodyPr/>
        <a:lstStyle/>
        <a:p>
          <a:endParaRPr lang="en-US"/>
        </a:p>
      </dgm:t>
    </dgm:pt>
    <dgm:pt modelId="{20159CCB-123B-4FB8-9A34-C53CB99FAFBA}" type="sibTrans" cxnId="{9C682D1F-E4AE-4813-878A-15163A1A39E0}">
      <dgm:prSet/>
      <dgm:spPr/>
      <dgm:t>
        <a:bodyPr/>
        <a:lstStyle/>
        <a:p>
          <a:endParaRPr lang="en-US"/>
        </a:p>
      </dgm:t>
    </dgm:pt>
    <dgm:pt modelId="{54866CC6-F259-419F-958E-9C6C4A3B5EAF}">
      <dgm:prSet/>
      <dgm:spPr/>
      <dgm:t>
        <a:bodyPr/>
        <a:lstStyle/>
        <a:p>
          <a:r>
            <a:rPr lang="en-US"/>
            <a:t>24-hour and Day Services</a:t>
          </a:r>
        </a:p>
      </dgm:t>
    </dgm:pt>
    <dgm:pt modelId="{BE36BD6C-A14A-4F3B-9FC5-ED2206BD06DC}" type="parTrans" cxnId="{6E3615F3-36EF-452F-AC3B-AAA13A59DE8F}">
      <dgm:prSet/>
      <dgm:spPr/>
      <dgm:t>
        <a:bodyPr/>
        <a:lstStyle/>
        <a:p>
          <a:endParaRPr lang="en-US"/>
        </a:p>
      </dgm:t>
    </dgm:pt>
    <dgm:pt modelId="{50367F46-E0DF-406F-8631-E41D9E98DF8C}" type="sibTrans" cxnId="{6E3615F3-36EF-452F-AC3B-AAA13A59DE8F}">
      <dgm:prSet/>
      <dgm:spPr/>
      <dgm:t>
        <a:bodyPr/>
        <a:lstStyle/>
        <a:p>
          <a:endParaRPr lang="en-US"/>
        </a:p>
      </dgm:t>
    </dgm:pt>
    <dgm:pt modelId="{EBAFD910-F7A0-4CD8-A6DB-2095595833E2}">
      <dgm:prSet/>
      <dgm:spPr/>
      <dgm:t>
        <a:bodyPr/>
        <a:lstStyle/>
        <a:p>
          <a:r>
            <a:rPr lang="en-US"/>
            <a:t>HCPCs for unlicensed staff and non-clinical services (E.g., Rehabilitation)</a:t>
          </a:r>
        </a:p>
      </dgm:t>
    </dgm:pt>
    <dgm:pt modelId="{C80709C7-881E-4EF8-9AE3-AA7789B1FC7F}" type="parTrans" cxnId="{591D61F6-06E8-4688-83C6-A4019887B64D}">
      <dgm:prSet/>
      <dgm:spPr/>
      <dgm:t>
        <a:bodyPr/>
        <a:lstStyle/>
        <a:p>
          <a:endParaRPr lang="en-US"/>
        </a:p>
      </dgm:t>
    </dgm:pt>
    <dgm:pt modelId="{A2D2008F-AAAE-472D-9490-AF124D74EC4F}" type="sibTrans" cxnId="{591D61F6-06E8-4688-83C6-A4019887B64D}">
      <dgm:prSet/>
      <dgm:spPr/>
      <dgm:t>
        <a:bodyPr/>
        <a:lstStyle/>
        <a:p>
          <a:endParaRPr lang="en-US"/>
        </a:p>
      </dgm:t>
    </dgm:pt>
    <dgm:pt modelId="{75D30BAF-A210-4D54-AFB8-F00ADF442506}" type="pres">
      <dgm:prSet presAssocID="{9CA22E4F-6879-4D27-B408-CAB09AFB514E}" presName="vert0" presStyleCnt="0">
        <dgm:presLayoutVars>
          <dgm:dir/>
          <dgm:animOne val="branch"/>
          <dgm:animLvl val="lvl"/>
        </dgm:presLayoutVars>
      </dgm:prSet>
      <dgm:spPr/>
    </dgm:pt>
    <dgm:pt modelId="{EED4D6C5-C87D-4163-99C8-DF45D226B42E}" type="pres">
      <dgm:prSet presAssocID="{B5F1850D-3606-4C98-8E6F-18F7A296BF2E}" presName="thickLine" presStyleLbl="alignNode1" presStyleIdx="0" presStyleCnt="6"/>
      <dgm:spPr/>
    </dgm:pt>
    <dgm:pt modelId="{A8252E2D-89CF-4B04-9422-C397BDEBCAE9}" type="pres">
      <dgm:prSet presAssocID="{B5F1850D-3606-4C98-8E6F-18F7A296BF2E}" presName="horz1" presStyleCnt="0"/>
      <dgm:spPr/>
    </dgm:pt>
    <dgm:pt modelId="{526B74EE-733B-43DF-8CCF-05AE1B683139}" type="pres">
      <dgm:prSet presAssocID="{B5F1850D-3606-4C98-8E6F-18F7A296BF2E}" presName="tx1" presStyleLbl="revTx" presStyleIdx="0" presStyleCnt="6"/>
      <dgm:spPr/>
    </dgm:pt>
    <dgm:pt modelId="{0F41A4A3-36D6-47A7-A37F-17C75D33B546}" type="pres">
      <dgm:prSet presAssocID="{B5F1850D-3606-4C98-8E6F-18F7A296BF2E}" presName="vert1" presStyleCnt="0"/>
      <dgm:spPr/>
    </dgm:pt>
    <dgm:pt modelId="{42EB32CE-D21A-497C-A28F-7525C3A1C061}" type="pres">
      <dgm:prSet presAssocID="{B2089928-0F9E-4BFC-BD65-B2EAE3BB3510}" presName="thickLine" presStyleLbl="alignNode1" presStyleIdx="1" presStyleCnt="6"/>
      <dgm:spPr/>
    </dgm:pt>
    <dgm:pt modelId="{D39952B2-B48D-4E72-BAC6-4BBC87226A1E}" type="pres">
      <dgm:prSet presAssocID="{B2089928-0F9E-4BFC-BD65-B2EAE3BB3510}" presName="horz1" presStyleCnt="0"/>
      <dgm:spPr/>
    </dgm:pt>
    <dgm:pt modelId="{EB9CF8E6-BF38-4986-92CB-9D8D304DD7B0}" type="pres">
      <dgm:prSet presAssocID="{B2089928-0F9E-4BFC-BD65-B2EAE3BB3510}" presName="tx1" presStyleLbl="revTx" presStyleIdx="1" presStyleCnt="6"/>
      <dgm:spPr/>
    </dgm:pt>
    <dgm:pt modelId="{63DEB129-8BF3-4410-A658-1EB7A3417015}" type="pres">
      <dgm:prSet presAssocID="{B2089928-0F9E-4BFC-BD65-B2EAE3BB3510}" presName="vert1" presStyleCnt="0"/>
      <dgm:spPr/>
    </dgm:pt>
    <dgm:pt modelId="{96746BB9-7629-4132-AB9F-DEF1D8C75BD8}" type="pres">
      <dgm:prSet presAssocID="{B60D726B-4266-49EF-96DB-815D1F44BD1C}" presName="thickLine" presStyleLbl="alignNode1" presStyleIdx="2" presStyleCnt="6"/>
      <dgm:spPr/>
    </dgm:pt>
    <dgm:pt modelId="{CE9C237E-56FB-4DCB-A77E-4B3CE3BCFAAE}" type="pres">
      <dgm:prSet presAssocID="{B60D726B-4266-49EF-96DB-815D1F44BD1C}" presName="horz1" presStyleCnt="0"/>
      <dgm:spPr/>
    </dgm:pt>
    <dgm:pt modelId="{705F94D8-7618-462E-BA86-38E8C5206403}" type="pres">
      <dgm:prSet presAssocID="{B60D726B-4266-49EF-96DB-815D1F44BD1C}" presName="tx1" presStyleLbl="revTx" presStyleIdx="2" presStyleCnt="6"/>
      <dgm:spPr/>
    </dgm:pt>
    <dgm:pt modelId="{0B3C2BDD-9688-4E44-8958-0A8BBECBE204}" type="pres">
      <dgm:prSet presAssocID="{B60D726B-4266-49EF-96DB-815D1F44BD1C}" presName="vert1" presStyleCnt="0"/>
      <dgm:spPr/>
    </dgm:pt>
    <dgm:pt modelId="{36D83DA1-A925-4901-AFFC-CD347B29F6A2}" type="pres">
      <dgm:prSet presAssocID="{084B5153-42A7-476E-A985-8875A623C176}" presName="thickLine" presStyleLbl="alignNode1" presStyleIdx="3" presStyleCnt="6"/>
      <dgm:spPr/>
    </dgm:pt>
    <dgm:pt modelId="{E75F0A6D-DFD6-4F93-B553-DF93C2043843}" type="pres">
      <dgm:prSet presAssocID="{084B5153-42A7-476E-A985-8875A623C176}" presName="horz1" presStyleCnt="0"/>
      <dgm:spPr/>
    </dgm:pt>
    <dgm:pt modelId="{89B136C0-FE76-4652-8E9F-4000D3E0F19A}" type="pres">
      <dgm:prSet presAssocID="{084B5153-42A7-476E-A985-8875A623C176}" presName="tx1" presStyleLbl="revTx" presStyleIdx="3" presStyleCnt="6"/>
      <dgm:spPr/>
    </dgm:pt>
    <dgm:pt modelId="{BEFAF947-229A-422E-AB29-984F88626004}" type="pres">
      <dgm:prSet presAssocID="{084B5153-42A7-476E-A985-8875A623C176}" presName="vert1" presStyleCnt="0"/>
      <dgm:spPr/>
    </dgm:pt>
    <dgm:pt modelId="{5B2E0BEF-FC74-4F87-B2E6-9506A1CE5544}" type="pres">
      <dgm:prSet presAssocID="{54866CC6-F259-419F-958E-9C6C4A3B5EAF}" presName="thickLine" presStyleLbl="alignNode1" presStyleIdx="4" presStyleCnt="6"/>
      <dgm:spPr/>
    </dgm:pt>
    <dgm:pt modelId="{711B2CBF-A3D1-46C3-996C-0B05398F9E51}" type="pres">
      <dgm:prSet presAssocID="{54866CC6-F259-419F-958E-9C6C4A3B5EAF}" presName="horz1" presStyleCnt="0"/>
      <dgm:spPr/>
    </dgm:pt>
    <dgm:pt modelId="{A8AD2124-018A-4C1C-85F4-DF183713295B}" type="pres">
      <dgm:prSet presAssocID="{54866CC6-F259-419F-958E-9C6C4A3B5EAF}" presName="tx1" presStyleLbl="revTx" presStyleIdx="4" presStyleCnt="6"/>
      <dgm:spPr/>
    </dgm:pt>
    <dgm:pt modelId="{6DD2FF44-1B67-405D-AEEF-87ED30DB2CC0}" type="pres">
      <dgm:prSet presAssocID="{54866CC6-F259-419F-958E-9C6C4A3B5EAF}" presName="vert1" presStyleCnt="0"/>
      <dgm:spPr/>
    </dgm:pt>
    <dgm:pt modelId="{CA89C4BD-D37E-4AB0-B5F9-A1B21913B9D1}" type="pres">
      <dgm:prSet presAssocID="{EBAFD910-F7A0-4CD8-A6DB-2095595833E2}" presName="thickLine" presStyleLbl="alignNode1" presStyleIdx="5" presStyleCnt="6"/>
      <dgm:spPr/>
    </dgm:pt>
    <dgm:pt modelId="{2BBE292F-8673-42E1-8105-341EADAF1CEF}" type="pres">
      <dgm:prSet presAssocID="{EBAFD910-F7A0-4CD8-A6DB-2095595833E2}" presName="horz1" presStyleCnt="0"/>
      <dgm:spPr/>
    </dgm:pt>
    <dgm:pt modelId="{915DA245-749C-4B96-B229-FB9DAB7C20E4}" type="pres">
      <dgm:prSet presAssocID="{EBAFD910-F7A0-4CD8-A6DB-2095595833E2}" presName="tx1" presStyleLbl="revTx" presStyleIdx="5" presStyleCnt="6"/>
      <dgm:spPr/>
    </dgm:pt>
    <dgm:pt modelId="{6B9274AA-6AFA-4C13-849F-F29C54595DC6}" type="pres">
      <dgm:prSet presAssocID="{EBAFD910-F7A0-4CD8-A6DB-2095595833E2}" presName="vert1" presStyleCnt="0"/>
      <dgm:spPr/>
    </dgm:pt>
  </dgm:ptLst>
  <dgm:cxnLst>
    <dgm:cxn modelId="{166CC618-39E6-4EBB-A967-1097B8BC7AEC}" srcId="{9CA22E4F-6879-4D27-B408-CAB09AFB514E}" destId="{B5F1850D-3606-4C98-8E6F-18F7A296BF2E}" srcOrd="0" destOrd="0" parTransId="{61F4EA66-EA80-4BFA-B5DE-B7632EC8AB3D}" sibTransId="{3F06BDEC-4695-4641-B1EE-E87C40A0F318}"/>
    <dgm:cxn modelId="{9C682D1F-E4AE-4813-878A-15163A1A39E0}" srcId="{9CA22E4F-6879-4D27-B408-CAB09AFB514E}" destId="{084B5153-42A7-476E-A985-8875A623C176}" srcOrd="3" destOrd="0" parTransId="{1A283ECD-3164-4696-8E1F-F6BC839F4785}" sibTransId="{20159CCB-123B-4FB8-9A34-C53CB99FAFBA}"/>
    <dgm:cxn modelId="{0C55C120-22E4-4854-A010-4E6A39D505A1}" type="presOf" srcId="{9CA22E4F-6879-4D27-B408-CAB09AFB514E}" destId="{75D30BAF-A210-4D54-AFB8-F00ADF442506}" srcOrd="0" destOrd="0" presId="urn:microsoft.com/office/officeart/2008/layout/LinedList"/>
    <dgm:cxn modelId="{A2DC5526-F3BF-44F0-BFF5-6580726C3DF4}" type="presOf" srcId="{EBAFD910-F7A0-4CD8-A6DB-2095595833E2}" destId="{915DA245-749C-4B96-B229-FB9DAB7C20E4}" srcOrd="0" destOrd="0" presId="urn:microsoft.com/office/officeart/2008/layout/LinedList"/>
    <dgm:cxn modelId="{620EB32D-447D-40F8-92AC-5ABA4D73AE31}" srcId="{9CA22E4F-6879-4D27-B408-CAB09AFB514E}" destId="{B60D726B-4266-49EF-96DB-815D1F44BD1C}" srcOrd="2" destOrd="0" parTransId="{90DD88B8-4507-46D1-A297-AE9F062E9547}" sibTransId="{976BEF9B-04CC-43E0-98C2-F0E8829796D1}"/>
    <dgm:cxn modelId="{BED5BA4A-ADAF-4FEF-9616-6CEF08305601}" type="presOf" srcId="{54866CC6-F259-419F-958E-9C6C4A3B5EAF}" destId="{A8AD2124-018A-4C1C-85F4-DF183713295B}" srcOrd="0" destOrd="0" presId="urn:microsoft.com/office/officeart/2008/layout/LinedList"/>
    <dgm:cxn modelId="{476D8574-1BF0-419C-BBFA-F570733F6699}" type="presOf" srcId="{084B5153-42A7-476E-A985-8875A623C176}" destId="{89B136C0-FE76-4652-8E9F-4000D3E0F19A}" srcOrd="0" destOrd="0" presId="urn:microsoft.com/office/officeart/2008/layout/LinedList"/>
    <dgm:cxn modelId="{D114A257-20D3-456A-9ADD-1250C03A4018}" type="presOf" srcId="{B5F1850D-3606-4C98-8E6F-18F7A296BF2E}" destId="{526B74EE-733B-43DF-8CCF-05AE1B683139}" srcOrd="0" destOrd="0" presId="urn:microsoft.com/office/officeart/2008/layout/LinedList"/>
    <dgm:cxn modelId="{3FF270AB-03B0-41EC-843F-229D6042BB46}" type="presOf" srcId="{B60D726B-4266-49EF-96DB-815D1F44BD1C}" destId="{705F94D8-7618-462E-BA86-38E8C5206403}" srcOrd="0" destOrd="0" presId="urn:microsoft.com/office/officeart/2008/layout/LinedList"/>
    <dgm:cxn modelId="{362E3BCC-128B-4986-AEE0-A95336A6855A}" srcId="{9CA22E4F-6879-4D27-B408-CAB09AFB514E}" destId="{B2089928-0F9E-4BFC-BD65-B2EAE3BB3510}" srcOrd="1" destOrd="0" parTransId="{D07F4291-E590-434E-B50E-73D8C8F3397E}" sibTransId="{C19A0138-6C7F-42D1-A093-419744DD9733}"/>
    <dgm:cxn modelId="{9336E4EC-2FEB-44B0-A4CE-652DE9DEF188}" type="presOf" srcId="{B2089928-0F9E-4BFC-BD65-B2EAE3BB3510}" destId="{EB9CF8E6-BF38-4986-92CB-9D8D304DD7B0}" srcOrd="0" destOrd="0" presId="urn:microsoft.com/office/officeart/2008/layout/LinedList"/>
    <dgm:cxn modelId="{6E3615F3-36EF-452F-AC3B-AAA13A59DE8F}" srcId="{9CA22E4F-6879-4D27-B408-CAB09AFB514E}" destId="{54866CC6-F259-419F-958E-9C6C4A3B5EAF}" srcOrd="4" destOrd="0" parTransId="{BE36BD6C-A14A-4F3B-9FC5-ED2206BD06DC}" sibTransId="{50367F46-E0DF-406F-8631-E41D9E98DF8C}"/>
    <dgm:cxn modelId="{591D61F6-06E8-4688-83C6-A4019887B64D}" srcId="{9CA22E4F-6879-4D27-B408-CAB09AFB514E}" destId="{EBAFD910-F7A0-4CD8-A6DB-2095595833E2}" srcOrd="5" destOrd="0" parTransId="{C80709C7-881E-4EF8-9AE3-AA7789B1FC7F}" sibTransId="{A2D2008F-AAAE-472D-9490-AF124D74EC4F}"/>
    <dgm:cxn modelId="{DCC1BCC8-670B-47AF-8872-DB813D88774A}" type="presParOf" srcId="{75D30BAF-A210-4D54-AFB8-F00ADF442506}" destId="{EED4D6C5-C87D-4163-99C8-DF45D226B42E}" srcOrd="0" destOrd="0" presId="urn:microsoft.com/office/officeart/2008/layout/LinedList"/>
    <dgm:cxn modelId="{E3B3DB70-7BAB-46AA-881C-5CC7A1955AF3}" type="presParOf" srcId="{75D30BAF-A210-4D54-AFB8-F00ADF442506}" destId="{A8252E2D-89CF-4B04-9422-C397BDEBCAE9}" srcOrd="1" destOrd="0" presId="urn:microsoft.com/office/officeart/2008/layout/LinedList"/>
    <dgm:cxn modelId="{BF7B0585-6605-4462-A1DF-B16D10510948}" type="presParOf" srcId="{A8252E2D-89CF-4B04-9422-C397BDEBCAE9}" destId="{526B74EE-733B-43DF-8CCF-05AE1B683139}" srcOrd="0" destOrd="0" presId="urn:microsoft.com/office/officeart/2008/layout/LinedList"/>
    <dgm:cxn modelId="{1C4D8E29-DC46-4238-8D93-450FA5AC9326}" type="presParOf" srcId="{A8252E2D-89CF-4B04-9422-C397BDEBCAE9}" destId="{0F41A4A3-36D6-47A7-A37F-17C75D33B546}" srcOrd="1" destOrd="0" presId="urn:microsoft.com/office/officeart/2008/layout/LinedList"/>
    <dgm:cxn modelId="{0C75098B-2FF1-4382-93B8-66B41A842C27}" type="presParOf" srcId="{75D30BAF-A210-4D54-AFB8-F00ADF442506}" destId="{42EB32CE-D21A-497C-A28F-7525C3A1C061}" srcOrd="2" destOrd="0" presId="urn:microsoft.com/office/officeart/2008/layout/LinedList"/>
    <dgm:cxn modelId="{132EEF3B-0A54-438F-8A75-F2BB68A11D5A}" type="presParOf" srcId="{75D30BAF-A210-4D54-AFB8-F00ADF442506}" destId="{D39952B2-B48D-4E72-BAC6-4BBC87226A1E}" srcOrd="3" destOrd="0" presId="urn:microsoft.com/office/officeart/2008/layout/LinedList"/>
    <dgm:cxn modelId="{E56018F2-D2E8-4F95-928E-3E2C2B7AB493}" type="presParOf" srcId="{D39952B2-B48D-4E72-BAC6-4BBC87226A1E}" destId="{EB9CF8E6-BF38-4986-92CB-9D8D304DD7B0}" srcOrd="0" destOrd="0" presId="urn:microsoft.com/office/officeart/2008/layout/LinedList"/>
    <dgm:cxn modelId="{1AC45265-1B49-498F-913E-E8250F19C84D}" type="presParOf" srcId="{D39952B2-B48D-4E72-BAC6-4BBC87226A1E}" destId="{63DEB129-8BF3-4410-A658-1EB7A3417015}" srcOrd="1" destOrd="0" presId="urn:microsoft.com/office/officeart/2008/layout/LinedList"/>
    <dgm:cxn modelId="{AFD4A9BF-19AD-4F2E-A806-9DBA3984A244}" type="presParOf" srcId="{75D30BAF-A210-4D54-AFB8-F00ADF442506}" destId="{96746BB9-7629-4132-AB9F-DEF1D8C75BD8}" srcOrd="4" destOrd="0" presId="urn:microsoft.com/office/officeart/2008/layout/LinedList"/>
    <dgm:cxn modelId="{CB650639-89EB-400B-904C-886230429D8E}" type="presParOf" srcId="{75D30BAF-A210-4D54-AFB8-F00ADF442506}" destId="{CE9C237E-56FB-4DCB-A77E-4B3CE3BCFAAE}" srcOrd="5" destOrd="0" presId="urn:microsoft.com/office/officeart/2008/layout/LinedList"/>
    <dgm:cxn modelId="{48540897-4B45-4194-89F0-E7D94DF2195C}" type="presParOf" srcId="{CE9C237E-56FB-4DCB-A77E-4B3CE3BCFAAE}" destId="{705F94D8-7618-462E-BA86-38E8C5206403}" srcOrd="0" destOrd="0" presId="urn:microsoft.com/office/officeart/2008/layout/LinedList"/>
    <dgm:cxn modelId="{EE48C510-CA5F-4435-9E86-A220D7A1769F}" type="presParOf" srcId="{CE9C237E-56FB-4DCB-A77E-4B3CE3BCFAAE}" destId="{0B3C2BDD-9688-4E44-8958-0A8BBECBE204}" srcOrd="1" destOrd="0" presId="urn:microsoft.com/office/officeart/2008/layout/LinedList"/>
    <dgm:cxn modelId="{7BC3F9B1-E304-4CD0-A946-E7B75B551770}" type="presParOf" srcId="{75D30BAF-A210-4D54-AFB8-F00ADF442506}" destId="{36D83DA1-A925-4901-AFFC-CD347B29F6A2}" srcOrd="6" destOrd="0" presId="urn:microsoft.com/office/officeart/2008/layout/LinedList"/>
    <dgm:cxn modelId="{C446DA2E-4037-4FCB-840B-C96D272E01C2}" type="presParOf" srcId="{75D30BAF-A210-4D54-AFB8-F00ADF442506}" destId="{E75F0A6D-DFD6-4F93-B553-DF93C2043843}" srcOrd="7" destOrd="0" presId="urn:microsoft.com/office/officeart/2008/layout/LinedList"/>
    <dgm:cxn modelId="{584B4BDE-8DF1-4F4A-8AFA-3AD6B458D49B}" type="presParOf" srcId="{E75F0A6D-DFD6-4F93-B553-DF93C2043843}" destId="{89B136C0-FE76-4652-8E9F-4000D3E0F19A}" srcOrd="0" destOrd="0" presId="urn:microsoft.com/office/officeart/2008/layout/LinedList"/>
    <dgm:cxn modelId="{0DC29262-3550-4460-A283-845162BB74BD}" type="presParOf" srcId="{E75F0A6D-DFD6-4F93-B553-DF93C2043843}" destId="{BEFAF947-229A-422E-AB29-984F88626004}" srcOrd="1" destOrd="0" presId="urn:microsoft.com/office/officeart/2008/layout/LinedList"/>
    <dgm:cxn modelId="{70641019-CCFC-4B29-80D8-4F5A857C0E13}" type="presParOf" srcId="{75D30BAF-A210-4D54-AFB8-F00ADF442506}" destId="{5B2E0BEF-FC74-4F87-B2E6-9506A1CE5544}" srcOrd="8" destOrd="0" presId="urn:microsoft.com/office/officeart/2008/layout/LinedList"/>
    <dgm:cxn modelId="{95D19D8B-081C-4790-9A25-1F734E3C5234}" type="presParOf" srcId="{75D30BAF-A210-4D54-AFB8-F00ADF442506}" destId="{711B2CBF-A3D1-46C3-996C-0B05398F9E51}" srcOrd="9" destOrd="0" presId="urn:microsoft.com/office/officeart/2008/layout/LinedList"/>
    <dgm:cxn modelId="{9A007C77-3DB2-412C-B0FF-110AA7112D7B}" type="presParOf" srcId="{711B2CBF-A3D1-46C3-996C-0B05398F9E51}" destId="{A8AD2124-018A-4C1C-85F4-DF183713295B}" srcOrd="0" destOrd="0" presId="urn:microsoft.com/office/officeart/2008/layout/LinedList"/>
    <dgm:cxn modelId="{7BFF896C-9707-4C29-92D3-00ACC467F0EC}" type="presParOf" srcId="{711B2CBF-A3D1-46C3-996C-0B05398F9E51}" destId="{6DD2FF44-1B67-405D-AEEF-87ED30DB2CC0}" srcOrd="1" destOrd="0" presId="urn:microsoft.com/office/officeart/2008/layout/LinedList"/>
    <dgm:cxn modelId="{423A9A0F-033C-4898-BAB9-40D4FB519347}" type="presParOf" srcId="{75D30BAF-A210-4D54-AFB8-F00ADF442506}" destId="{CA89C4BD-D37E-4AB0-B5F9-A1B21913B9D1}" srcOrd="10" destOrd="0" presId="urn:microsoft.com/office/officeart/2008/layout/LinedList"/>
    <dgm:cxn modelId="{91D1AED5-8231-4EDB-92DB-C1D3E64E51FC}" type="presParOf" srcId="{75D30BAF-A210-4D54-AFB8-F00ADF442506}" destId="{2BBE292F-8673-42E1-8105-341EADAF1CEF}" srcOrd="11" destOrd="0" presId="urn:microsoft.com/office/officeart/2008/layout/LinedList"/>
    <dgm:cxn modelId="{3EA4BEA0-EE18-446A-84DC-C83B48481F7C}" type="presParOf" srcId="{2BBE292F-8673-42E1-8105-341EADAF1CEF}" destId="{915DA245-749C-4B96-B229-FB9DAB7C20E4}" srcOrd="0" destOrd="0" presId="urn:microsoft.com/office/officeart/2008/layout/LinedList"/>
    <dgm:cxn modelId="{ADEE4041-4CA0-4A36-9615-4A99C3E0B952}" type="presParOf" srcId="{2BBE292F-8673-42E1-8105-341EADAF1CEF}" destId="{6B9274AA-6AFA-4C13-849F-F29C54595DC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3AA258-A91D-424C-91E9-DE0193F0F39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92633E99-1775-4C22-A2EA-D60CE6CFC445}">
      <dgm:prSet/>
      <dgm:spPr/>
      <dgm:t>
        <a:bodyPr/>
        <a:lstStyle/>
        <a:p>
          <a:r>
            <a:rPr lang="en-US"/>
            <a:t>Additional granularity on codes and code description with CPT codes</a:t>
          </a:r>
        </a:p>
      </dgm:t>
    </dgm:pt>
    <dgm:pt modelId="{910BB9E4-153E-4E73-97E0-4CD199CC345F}" type="parTrans" cxnId="{D11A6A06-9B4F-44C3-931A-C4FE88291FFF}">
      <dgm:prSet/>
      <dgm:spPr/>
      <dgm:t>
        <a:bodyPr/>
        <a:lstStyle/>
        <a:p>
          <a:endParaRPr lang="en-US"/>
        </a:p>
      </dgm:t>
    </dgm:pt>
    <dgm:pt modelId="{EE204847-46F8-40FD-B2AC-49604CA7CD13}" type="sibTrans" cxnId="{D11A6A06-9B4F-44C3-931A-C4FE88291FFF}">
      <dgm:prSet/>
      <dgm:spPr/>
      <dgm:t>
        <a:bodyPr/>
        <a:lstStyle/>
        <a:p>
          <a:endParaRPr lang="en-US"/>
        </a:p>
      </dgm:t>
    </dgm:pt>
    <dgm:pt modelId="{1A760EB2-EF2E-4CD3-A9C0-291BE3B352E1}">
      <dgm:prSet/>
      <dgm:spPr/>
      <dgm:t>
        <a:bodyPr/>
        <a:lstStyle/>
        <a:p>
          <a:r>
            <a:rPr lang="en-US"/>
            <a:t>Duplicate </a:t>
          </a:r>
          <a:r>
            <a:rPr lang="en-US">
              <a:latin typeface="Corbel" panose="020B0503020204020204"/>
            </a:rPr>
            <a:t>Service</a:t>
          </a:r>
          <a:r>
            <a:rPr lang="en-US"/>
            <a:t> Changes</a:t>
          </a:r>
        </a:p>
      </dgm:t>
    </dgm:pt>
    <dgm:pt modelId="{FB0F537A-1831-437F-8396-24C2D77314B3}" type="parTrans" cxnId="{9AD11EF7-D771-4477-9B5D-70D6702B5279}">
      <dgm:prSet/>
      <dgm:spPr/>
      <dgm:t>
        <a:bodyPr/>
        <a:lstStyle/>
        <a:p>
          <a:endParaRPr lang="en-US"/>
        </a:p>
      </dgm:t>
    </dgm:pt>
    <dgm:pt modelId="{A4EAF559-816F-4448-9085-C12EAEE94058}" type="sibTrans" cxnId="{9AD11EF7-D771-4477-9B5D-70D6702B5279}">
      <dgm:prSet/>
      <dgm:spPr/>
      <dgm:t>
        <a:bodyPr/>
        <a:lstStyle/>
        <a:p>
          <a:endParaRPr lang="en-US"/>
        </a:p>
      </dgm:t>
    </dgm:pt>
    <dgm:pt modelId="{8E101A3B-5221-4413-8F06-EADA59F16B3C}">
      <dgm:prSet/>
      <dgm:spPr/>
      <dgm:t>
        <a:bodyPr/>
        <a:lstStyle/>
        <a:p>
          <a:r>
            <a:rPr lang="en-US"/>
            <a:t>Modifier Changes</a:t>
          </a:r>
        </a:p>
      </dgm:t>
    </dgm:pt>
    <dgm:pt modelId="{F85C6431-9810-46FC-AF48-24827F43C376}" type="parTrans" cxnId="{FB58703B-A19A-41C0-B0E8-0CF89847BE32}">
      <dgm:prSet/>
      <dgm:spPr/>
      <dgm:t>
        <a:bodyPr/>
        <a:lstStyle/>
        <a:p>
          <a:endParaRPr lang="en-US"/>
        </a:p>
      </dgm:t>
    </dgm:pt>
    <dgm:pt modelId="{1544D512-3088-4FDB-9DE5-EB631E232BA3}" type="sibTrans" cxnId="{FB58703B-A19A-41C0-B0E8-0CF89847BE32}">
      <dgm:prSet/>
      <dgm:spPr/>
      <dgm:t>
        <a:bodyPr/>
        <a:lstStyle/>
        <a:p>
          <a:endParaRPr lang="en-US"/>
        </a:p>
      </dgm:t>
    </dgm:pt>
    <dgm:pt modelId="{947F4E70-16BF-48DB-9F28-53108FC1CCFC}">
      <dgm:prSet/>
      <dgm:spPr/>
      <dgm:t>
        <a:bodyPr/>
        <a:lstStyle/>
        <a:p>
          <a:r>
            <a:rPr lang="en-US"/>
            <a:t>Elimination of group calculations</a:t>
          </a:r>
        </a:p>
      </dgm:t>
    </dgm:pt>
    <dgm:pt modelId="{47E36964-B514-461C-B649-7D91EF4FB8E8}" type="parTrans" cxnId="{68AFE94B-35E3-47F9-A7EE-A0508FD8F119}">
      <dgm:prSet/>
      <dgm:spPr/>
      <dgm:t>
        <a:bodyPr/>
        <a:lstStyle/>
        <a:p>
          <a:endParaRPr lang="en-US"/>
        </a:p>
      </dgm:t>
    </dgm:pt>
    <dgm:pt modelId="{257A601C-1266-4E57-B328-4EBE5C0AF002}" type="sibTrans" cxnId="{68AFE94B-35E3-47F9-A7EE-A0508FD8F119}">
      <dgm:prSet/>
      <dgm:spPr/>
      <dgm:t>
        <a:bodyPr/>
        <a:lstStyle/>
        <a:p>
          <a:endParaRPr lang="en-US"/>
        </a:p>
      </dgm:t>
    </dgm:pt>
    <dgm:pt modelId="{AA667C3C-CF5C-46EF-82DC-7693517CFB89}" type="pres">
      <dgm:prSet presAssocID="{453AA258-A91D-424C-91E9-DE0193F0F395}" presName="vert0" presStyleCnt="0">
        <dgm:presLayoutVars>
          <dgm:dir/>
          <dgm:animOne val="branch"/>
          <dgm:animLvl val="lvl"/>
        </dgm:presLayoutVars>
      </dgm:prSet>
      <dgm:spPr/>
    </dgm:pt>
    <dgm:pt modelId="{02907810-3B16-4735-9435-085DF6BD04BA}" type="pres">
      <dgm:prSet presAssocID="{92633E99-1775-4C22-A2EA-D60CE6CFC445}" presName="thickLine" presStyleLbl="alignNode1" presStyleIdx="0" presStyleCnt="4"/>
      <dgm:spPr/>
    </dgm:pt>
    <dgm:pt modelId="{AAEFE99D-D7E8-4CB6-97B5-7636F9597B32}" type="pres">
      <dgm:prSet presAssocID="{92633E99-1775-4C22-A2EA-D60CE6CFC445}" presName="horz1" presStyleCnt="0"/>
      <dgm:spPr/>
    </dgm:pt>
    <dgm:pt modelId="{C35E8606-7BB2-48DC-8B24-E7E264ED8F6F}" type="pres">
      <dgm:prSet presAssocID="{92633E99-1775-4C22-A2EA-D60CE6CFC445}" presName="tx1" presStyleLbl="revTx" presStyleIdx="0" presStyleCnt="4"/>
      <dgm:spPr/>
    </dgm:pt>
    <dgm:pt modelId="{9D41AB2B-3CED-4D2B-8BF9-A67E0C455235}" type="pres">
      <dgm:prSet presAssocID="{92633E99-1775-4C22-A2EA-D60CE6CFC445}" presName="vert1" presStyleCnt="0"/>
      <dgm:spPr/>
    </dgm:pt>
    <dgm:pt modelId="{D9D105A7-44AF-47D3-9636-9FA0F69C5861}" type="pres">
      <dgm:prSet presAssocID="{1A760EB2-EF2E-4CD3-A9C0-291BE3B352E1}" presName="thickLine" presStyleLbl="alignNode1" presStyleIdx="1" presStyleCnt="4"/>
      <dgm:spPr/>
    </dgm:pt>
    <dgm:pt modelId="{C24E0A2A-9819-41E8-9CF4-70D3CF48D252}" type="pres">
      <dgm:prSet presAssocID="{1A760EB2-EF2E-4CD3-A9C0-291BE3B352E1}" presName="horz1" presStyleCnt="0"/>
      <dgm:spPr/>
    </dgm:pt>
    <dgm:pt modelId="{6527E838-2265-40BE-9F61-0147C84FBF9A}" type="pres">
      <dgm:prSet presAssocID="{1A760EB2-EF2E-4CD3-A9C0-291BE3B352E1}" presName="tx1" presStyleLbl="revTx" presStyleIdx="1" presStyleCnt="4"/>
      <dgm:spPr/>
    </dgm:pt>
    <dgm:pt modelId="{D2FE4024-6562-4767-AF25-67E6291B956F}" type="pres">
      <dgm:prSet presAssocID="{1A760EB2-EF2E-4CD3-A9C0-291BE3B352E1}" presName="vert1" presStyleCnt="0"/>
      <dgm:spPr/>
    </dgm:pt>
    <dgm:pt modelId="{02A118C4-21DD-4937-AEF4-BDAFDC4D3162}" type="pres">
      <dgm:prSet presAssocID="{8E101A3B-5221-4413-8F06-EADA59F16B3C}" presName="thickLine" presStyleLbl="alignNode1" presStyleIdx="2" presStyleCnt="4"/>
      <dgm:spPr/>
    </dgm:pt>
    <dgm:pt modelId="{9836BA68-A076-4EAF-9026-90D9EBC8C4F1}" type="pres">
      <dgm:prSet presAssocID="{8E101A3B-5221-4413-8F06-EADA59F16B3C}" presName="horz1" presStyleCnt="0"/>
      <dgm:spPr/>
    </dgm:pt>
    <dgm:pt modelId="{FE6F7CB2-544F-4E5F-ACE3-7E6547379A3B}" type="pres">
      <dgm:prSet presAssocID="{8E101A3B-5221-4413-8F06-EADA59F16B3C}" presName="tx1" presStyleLbl="revTx" presStyleIdx="2" presStyleCnt="4"/>
      <dgm:spPr/>
    </dgm:pt>
    <dgm:pt modelId="{88A5619D-AC55-45F7-9941-E3862C25D020}" type="pres">
      <dgm:prSet presAssocID="{8E101A3B-5221-4413-8F06-EADA59F16B3C}" presName="vert1" presStyleCnt="0"/>
      <dgm:spPr/>
    </dgm:pt>
    <dgm:pt modelId="{BF236858-25E8-4390-91EF-F6732FE704E5}" type="pres">
      <dgm:prSet presAssocID="{947F4E70-16BF-48DB-9F28-53108FC1CCFC}" presName="thickLine" presStyleLbl="alignNode1" presStyleIdx="3" presStyleCnt="4"/>
      <dgm:spPr/>
    </dgm:pt>
    <dgm:pt modelId="{C0331D61-1A5B-49DE-963F-98E92CBE74A8}" type="pres">
      <dgm:prSet presAssocID="{947F4E70-16BF-48DB-9F28-53108FC1CCFC}" presName="horz1" presStyleCnt="0"/>
      <dgm:spPr/>
    </dgm:pt>
    <dgm:pt modelId="{BA45CEA4-7473-44EF-868B-A55B70D07F25}" type="pres">
      <dgm:prSet presAssocID="{947F4E70-16BF-48DB-9F28-53108FC1CCFC}" presName="tx1" presStyleLbl="revTx" presStyleIdx="3" presStyleCnt="4"/>
      <dgm:spPr/>
    </dgm:pt>
    <dgm:pt modelId="{48AB2AF4-6EAB-4EC0-9FF3-1295C3008A03}" type="pres">
      <dgm:prSet presAssocID="{947F4E70-16BF-48DB-9F28-53108FC1CCFC}" presName="vert1" presStyleCnt="0"/>
      <dgm:spPr/>
    </dgm:pt>
  </dgm:ptLst>
  <dgm:cxnLst>
    <dgm:cxn modelId="{D11A6A06-9B4F-44C3-931A-C4FE88291FFF}" srcId="{453AA258-A91D-424C-91E9-DE0193F0F395}" destId="{92633E99-1775-4C22-A2EA-D60CE6CFC445}" srcOrd="0" destOrd="0" parTransId="{910BB9E4-153E-4E73-97E0-4CD199CC345F}" sibTransId="{EE204847-46F8-40FD-B2AC-49604CA7CD13}"/>
    <dgm:cxn modelId="{97F36D07-8E56-47E3-AAD0-6530C6606A2A}" type="presOf" srcId="{1A760EB2-EF2E-4CD3-A9C0-291BE3B352E1}" destId="{6527E838-2265-40BE-9F61-0147C84FBF9A}" srcOrd="0" destOrd="0" presId="urn:microsoft.com/office/officeart/2008/layout/LinedList"/>
    <dgm:cxn modelId="{3BC52208-CC25-4CF1-9211-07EBAE00468B}" type="presOf" srcId="{947F4E70-16BF-48DB-9F28-53108FC1CCFC}" destId="{BA45CEA4-7473-44EF-868B-A55B70D07F25}" srcOrd="0" destOrd="0" presId="urn:microsoft.com/office/officeart/2008/layout/LinedList"/>
    <dgm:cxn modelId="{F577C10C-6478-4804-B1FE-298F9B7B9E81}" type="presOf" srcId="{92633E99-1775-4C22-A2EA-D60CE6CFC445}" destId="{C35E8606-7BB2-48DC-8B24-E7E264ED8F6F}" srcOrd="0" destOrd="0" presId="urn:microsoft.com/office/officeart/2008/layout/LinedList"/>
    <dgm:cxn modelId="{F80CFB2F-50F7-4A09-B008-484877A8B7AC}" type="presOf" srcId="{8E101A3B-5221-4413-8F06-EADA59F16B3C}" destId="{FE6F7CB2-544F-4E5F-ACE3-7E6547379A3B}" srcOrd="0" destOrd="0" presId="urn:microsoft.com/office/officeart/2008/layout/LinedList"/>
    <dgm:cxn modelId="{FB58703B-A19A-41C0-B0E8-0CF89847BE32}" srcId="{453AA258-A91D-424C-91E9-DE0193F0F395}" destId="{8E101A3B-5221-4413-8F06-EADA59F16B3C}" srcOrd="2" destOrd="0" parTransId="{F85C6431-9810-46FC-AF48-24827F43C376}" sibTransId="{1544D512-3088-4FDB-9DE5-EB631E232BA3}"/>
    <dgm:cxn modelId="{2D858146-3A63-43AE-A030-368814E0481C}" type="presOf" srcId="{453AA258-A91D-424C-91E9-DE0193F0F395}" destId="{AA667C3C-CF5C-46EF-82DC-7693517CFB89}" srcOrd="0" destOrd="0" presId="urn:microsoft.com/office/officeart/2008/layout/LinedList"/>
    <dgm:cxn modelId="{68AFE94B-35E3-47F9-A7EE-A0508FD8F119}" srcId="{453AA258-A91D-424C-91E9-DE0193F0F395}" destId="{947F4E70-16BF-48DB-9F28-53108FC1CCFC}" srcOrd="3" destOrd="0" parTransId="{47E36964-B514-461C-B649-7D91EF4FB8E8}" sibTransId="{257A601C-1266-4E57-B328-4EBE5C0AF002}"/>
    <dgm:cxn modelId="{9AD11EF7-D771-4477-9B5D-70D6702B5279}" srcId="{453AA258-A91D-424C-91E9-DE0193F0F395}" destId="{1A760EB2-EF2E-4CD3-A9C0-291BE3B352E1}" srcOrd="1" destOrd="0" parTransId="{FB0F537A-1831-437F-8396-24C2D77314B3}" sibTransId="{A4EAF559-816F-4448-9085-C12EAEE94058}"/>
    <dgm:cxn modelId="{F43E0DD7-062B-48C1-9CB5-B00F42495F06}" type="presParOf" srcId="{AA667C3C-CF5C-46EF-82DC-7693517CFB89}" destId="{02907810-3B16-4735-9435-085DF6BD04BA}" srcOrd="0" destOrd="0" presId="urn:microsoft.com/office/officeart/2008/layout/LinedList"/>
    <dgm:cxn modelId="{988FFBF9-3B91-4C90-BC33-7E031B9F6AB1}" type="presParOf" srcId="{AA667C3C-CF5C-46EF-82DC-7693517CFB89}" destId="{AAEFE99D-D7E8-4CB6-97B5-7636F9597B32}" srcOrd="1" destOrd="0" presId="urn:microsoft.com/office/officeart/2008/layout/LinedList"/>
    <dgm:cxn modelId="{7694F92F-375B-416F-A846-625BF7A3CFB5}" type="presParOf" srcId="{AAEFE99D-D7E8-4CB6-97B5-7636F9597B32}" destId="{C35E8606-7BB2-48DC-8B24-E7E264ED8F6F}" srcOrd="0" destOrd="0" presId="urn:microsoft.com/office/officeart/2008/layout/LinedList"/>
    <dgm:cxn modelId="{3845EDBB-79AC-49AF-8C5A-9DE98A5BD813}" type="presParOf" srcId="{AAEFE99D-D7E8-4CB6-97B5-7636F9597B32}" destId="{9D41AB2B-3CED-4D2B-8BF9-A67E0C455235}" srcOrd="1" destOrd="0" presId="urn:microsoft.com/office/officeart/2008/layout/LinedList"/>
    <dgm:cxn modelId="{BAEBD3D6-FE5D-44B3-A385-E59FF461DF23}" type="presParOf" srcId="{AA667C3C-CF5C-46EF-82DC-7693517CFB89}" destId="{D9D105A7-44AF-47D3-9636-9FA0F69C5861}" srcOrd="2" destOrd="0" presId="urn:microsoft.com/office/officeart/2008/layout/LinedList"/>
    <dgm:cxn modelId="{DB33315A-804C-4911-B38B-C8DE79477C4B}" type="presParOf" srcId="{AA667C3C-CF5C-46EF-82DC-7693517CFB89}" destId="{C24E0A2A-9819-41E8-9CF4-70D3CF48D252}" srcOrd="3" destOrd="0" presId="urn:microsoft.com/office/officeart/2008/layout/LinedList"/>
    <dgm:cxn modelId="{CA145BD5-C879-4A25-B422-B1CB6393A85B}" type="presParOf" srcId="{C24E0A2A-9819-41E8-9CF4-70D3CF48D252}" destId="{6527E838-2265-40BE-9F61-0147C84FBF9A}" srcOrd="0" destOrd="0" presId="urn:microsoft.com/office/officeart/2008/layout/LinedList"/>
    <dgm:cxn modelId="{3EC93FE0-8754-41E3-A3FE-F186AF3B940E}" type="presParOf" srcId="{C24E0A2A-9819-41E8-9CF4-70D3CF48D252}" destId="{D2FE4024-6562-4767-AF25-67E6291B956F}" srcOrd="1" destOrd="0" presId="urn:microsoft.com/office/officeart/2008/layout/LinedList"/>
    <dgm:cxn modelId="{74817B99-85EF-4AFA-B5B2-ECE455627B2F}" type="presParOf" srcId="{AA667C3C-CF5C-46EF-82DC-7693517CFB89}" destId="{02A118C4-21DD-4937-AEF4-BDAFDC4D3162}" srcOrd="4" destOrd="0" presId="urn:microsoft.com/office/officeart/2008/layout/LinedList"/>
    <dgm:cxn modelId="{6893B852-8B10-40C7-985B-302D8F1B5CA8}" type="presParOf" srcId="{AA667C3C-CF5C-46EF-82DC-7693517CFB89}" destId="{9836BA68-A076-4EAF-9026-90D9EBC8C4F1}" srcOrd="5" destOrd="0" presId="urn:microsoft.com/office/officeart/2008/layout/LinedList"/>
    <dgm:cxn modelId="{19A65AF2-BBCE-403F-99B2-C9EE7C070A05}" type="presParOf" srcId="{9836BA68-A076-4EAF-9026-90D9EBC8C4F1}" destId="{FE6F7CB2-544F-4E5F-ACE3-7E6547379A3B}" srcOrd="0" destOrd="0" presId="urn:microsoft.com/office/officeart/2008/layout/LinedList"/>
    <dgm:cxn modelId="{D5C52A1C-050E-4C04-BEE4-B3132F7D8CCC}" type="presParOf" srcId="{9836BA68-A076-4EAF-9026-90D9EBC8C4F1}" destId="{88A5619D-AC55-45F7-9941-E3862C25D020}" srcOrd="1" destOrd="0" presId="urn:microsoft.com/office/officeart/2008/layout/LinedList"/>
    <dgm:cxn modelId="{6E5BE7D0-1ACE-4A5C-B06E-9743BC2115E0}" type="presParOf" srcId="{AA667C3C-CF5C-46EF-82DC-7693517CFB89}" destId="{BF236858-25E8-4390-91EF-F6732FE704E5}" srcOrd="6" destOrd="0" presId="urn:microsoft.com/office/officeart/2008/layout/LinedList"/>
    <dgm:cxn modelId="{F3FCB449-7F32-4794-AA90-000F7ED9912D}" type="presParOf" srcId="{AA667C3C-CF5C-46EF-82DC-7693517CFB89}" destId="{C0331D61-1A5B-49DE-963F-98E92CBE74A8}" srcOrd="7" destOrd="0" presId="urn:microsoft.com/office/officeart/2008/layout/LinedList"/>
    <dgm:cxn modelId="{6BE65C27-74E2-47DD-A1EA-29401100EDCF}" type="presParOf" srcId="{C0331D61-1A5B-49DE-963F-98E92CBE74A8}" destId="{BA45CEA4-7473-44EF-868B-A55B70D07F25}" srcOrd="0" destOrd="0" presId="urn:microsoft.com/office/officeart/2008/layout/LinedList"/>
    <dgm:cxn modelId="{B431859C-D4B9-4F8A-8AF5-E019CE5956C6}" type="presParOf" srcId="{C0331D61-1A5B-49DE-963F-98E92CBE74A8}" destId="{48AB2AF4-6EAB-4EC0-9FF3-1295C3008A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62A0AF-0F18-4A90-A9F2-0E18C6A2FB4A}"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5B330F8-2450-413A-91E4-241725B20DDF}">
      <dgm:prSet/>
      <dgm:spPr/>
      <dgm:t>
        <a:bodyPr/>
        <a:lstStyle/>
        <a:p>
          <a:r>
            <a:rPr lang="en-US"/>
            <a:t>Case management </a:t>
          </a:r>
        </a:p>
      </dgm:t>
    </dgm:pt>
    <dgm:pt modelId="{4E2A7124-DB63-4B3E-AA97-AE7930F8E68A}" type="parTrans" cxnId="{D859D25C-41CB-4153-BE2F-9212188E08C3}">
      <dgm:prSet/>
      <dgm:spPr/>
      <dgm:t>
        <a:bodyPr/>
        <a:lstStyle/>
        <a:p>
          <a:endParaRPr lang="en-US"/>
        </a:p>
      </dgm:t>
    </dgm:pt>
    <dgm:pt modelId="{80E84728-EB98-4300-90EA-5BE1137A3268}" type="sibTrans" cxnId="{D859D25C-41CB-4153-BE2F-9212188E08C3}">
      <dgm:prSet/>
      <dgm:spPr/>
      <dgm:t>
        <a:bodyPr/>
        <a:lstStyle/>
        <a:p>
          <a:endParaRPr lang="en-US"/>
        </a:p>
      </dgm:t>
    </dgm:pt>
    <dgm:pt modelId="{A30D14E9-0796-43A4-AE79-B3A6D3277045}">
      <dgm:prSet/>
      <dgm:spPr/>
      <dgm:t>
        <a:bodyPr/>
        <a:lstStyle/>
        <a:p>
          <a:r>
            <a:rPr lang="en-US"/>
            <a:t>Assessment </a:t>
          </a:r>
        </a:p>
      </dgm:t>
    </dgm:pt>
    <dgm:pt modelId="{FCC5F412-0BD6-4BD2-A321-8DF9C47B23FF}" type="parTrans" cxnId="{5ECBB561-2D07-409D-AF91-16FD6E969579}">
      <dgm:prSet/>
      <dgm:spPr/>
      <dgm:t>
        <a:bodyPr/>
        <a:lstStyle/>
        <a:p>
          <a:endParaRPr lang="en-US"/>
        </a:p>
      </dgm:t>
    </dgm:pt>
    <dgm:pt modelId="{075D9ABD-D063-422A-B603-8213453D9024}" type="sibTrans" cxnId="{5ECBB561-2D07-409D-AF91-16FD6E969579}">
      <dgm:prSet/>
      <dgm:spPr/>
      <dgm:t>
        <a:bodyPr/>
        <a:lstStyle/>
        <a:p>
          <a:endParaRPr lang="en-US"/>
        </a:p>
      </dgm:t>
    </dgm:pt>
    <dgm:pt modelId="{05455E2B-B531-4816-9667-11864FF0A31D}">
      <dgm:prSet/>
      <dgm:spPr/>
      <dgm:t>
        <a:bodyPr/>
        <a:lstStyle/>
        <a:p>
          <a:r>
            <a:rPr lang="en-US"/>
            <a:t>Rehab</a:t>
          </a:r>
        </a:p>
      </dgm:t>
    </dgm:pt>
    <dgm:pt modelId="{D1E9D046-530A-4EF9-B6F8-79AB1C717DE5}" type="parTrans" cxnId="{1C8BB046-92B6-4363-8C94-C8812E6A8307}">
      <dgm:prSet/>
      <dgm:spPr/>
      <dgm:t>
        <a:bodyPr/>
        <a:lstStyle/>
        <a:p>
          <a:endParaRPr lang="en-US"/>
        </a:p>
      </dgm:t>
    </dgm:pt>
    <dgm:pt modelId="{B7C82BA0-41E3-4A69-8812-10E91C0EF0CC}" type="sibTrans" cxnId="{1C8BB046-92B6-4363-8C94-C8812E6A8307}">
      <dgm:prSet/>
      <dgm:spPr/>
      <dgm:t>
        <a:bodyPr/>
        <a:lstStyle/>
        <a:p>
          <a:endParaRPr lang="en-US"/>
        </a:p>
      </dgm:t>
    </dgm:pt>
    <dgm:pt modelId="{50C5103F-5509-4773-A98F-506B3AC7B064}">
      <dgm:prSet/>
      <dgm:spPr/>
      <dgm:t>
        <a:bodyPr/>
        <a:lstStyle/>
        <a:p>
          <a:r>
            <a:rPr lang="en-US"/>
            <a:t>Collateral </a:t>
          </a:r>
        </a:p>
      </dgm:t>
    </dgm:pt>
    <dgm:pt modelId="{063DD9E9-3491-4D74-B17A-394E4165F4FD}" type="parTrans" cxnId="{0854DD5E-92BE-4BB1-86DE-15BDB9D25769}">
      <dgm:prSet/>
      <dgm:spPr/>
      <dgm:t>
        <a:bodyPr/>
        <a:lstStyle/>
        <a:p>
          <a:endParaRPr lang="en-US"/>
        </a:p>
      </dgm:t>
    </dgm:pt>
    <dgm:pt modelId="{F46429F1-2937-4C0F-9313-E4ECCF7404A5}" type="sibTrans" cxnId="{0854DD5E-92BE-4BB1-86DE-15BDB9D25769}">
      <dgm:prSet/>
      <dgm:spPr/>
      <dgm:t>
        <a:bodyPr/>
        <a:lstStyle/>
        <a:p>
          <a:endParaRPr lang="en-US"/>
        </a:p>
      </dgm:t>
    </dgm:pt>
    <dgm:pt modelId="{F8296662-7B81-486E-8E86-EF7FE35465A1}">
      <dgm:prSet/>
      <dgm:spPr/>
      <dgm:t>
        <a:bodyPr/>
        <a:lstStyle/>
        <a:p>
          <a:r>
            <a:rPr lang="en-US"/>
            <a:t>Therapy</a:t>
          </a:r>
        </a:p>
      </dgm:t>
    </dgm:pt>
    <dgm:pt modelId="{3CD8B853-80A7-4912-9390-4F7D221F31FE}" type="parTrans" cxnId="{04325A36-46B3-42AE-99E2-6F6DE8B7371F}">
      <dgm:prSet/>
      <dgm:spPr/>
      <dgm:t>
        <a:bodyPr/>
        <a:lstStyle/>
        <a:p>
          <a:endParaRPr lang="en-US"/>
        </a:p>
      </dgm:t>
    </dgm:pt>
    <dgm:pt modelId="{31AD8368-1126-46C2-AEEB-F68E0568E6DF}" type="sibTrans" cxnId="{04325A36-46B3-42AE-99E2-6F6DE8B7371F}">
      <dgm:prSet/>
      <dgm:spPr/>
      <dgm:t>
        <a:bodyPr/>
        <a:lstStyle/>
        <a:p>
          <a:endParaRPr lang="en-US"/>
        </a:p>
      </dgm:t>
    </dgm:pt>
    <dgm:pt modelId="{CEE9CEF4-A3EF-4FF1-8D22-E1A1E746CBB5}" type="pres">
      <dgm:prSet presAssocID="{AB62A0AF-0F18-4A90-A9F2-0E18C6A2FB4A}" presName="vert0" presStyleCnt="0">
        <dgm:presLayoutVars>
          <dgm:dir/>
          <dgm:animOne val="branch"/>
          <dgm:animLvl val="lvl"/>
        </dgm:presLayoutVars>
      </dgm:prSet>
      <dgm:spPr/>
    </dgm:pt>
    <dgm:pt modelId="{A1954F10-0162-4976-816D-1F8FF2074FDC}" type="pres">
      <dgm:prSet presAssocID="{05B330F8-2450-413A-91E4-241725B20DDF}" presName="thickLine" presStyleLbl="alignNode1" presStyleIdx="0" presStyleCnt="5"/>
      <dgm:spPr/>
    </dgm:pt>
    <dgm:pt modelId="{6C56160C-A9AE-4B0E-AEC6-C0943E2EB42C}" type="pres">
      <dgm:prSet presAssocID="{05B330F8-2450-413A-91E4-241725B20DDF}" presName="horz1" presStyleCnt="0"/>
      <dgm:spPr/>
    </dgm:pt>
    <dgm:pt modelId="{2F5CD893-1E79-4D56-998B-EFA0F59AACF8}" type="pres">
      <dgm:prSet presAssocID="{05B330F8-2450-413A-91E4-241725B20DDF}" presName="tx1" presStyleLbl="revTx" presStyleIdx="0" presStyleCnt="5"/>
      <dgm:spPr/>
    </dgm:pt>
    <dgm:pt modelId="{2116BFDE-951F-4C82-B072-9005F7283ABC}" type="pres">
      <dgm:prSet presAssocID="{05B330F8-2450-413A-91E4-241725B20DDF}" presName="vert1" presStyleCnt="0"/>
      <dgm:spPr/>
    </dgm:pt>
    <dgm:pt modelId="{ECBA456A-C9F4-497E-9C9C-6CC06DCA3153}" type="pres">
      <dgm:prSet presAssocID="{A30D14E9-0796-43A4-AE79-B3A6D3277045}" presName="thickLine" presStyleLbl="alignNode1" presStyleIdx="1" presStyleCnt="5"/>
      <dgm:spPr/>
    </dgm:pt>
    <dgm:pt modelId="{03DDC5B9-EFB4-44B6-9C27-2F371F9DFB93}" type="pres">
      <dgm:prSet presAssocID="{A30D14E9-0796-43A4-AE79-B3A6D3277045}" presName="horz1" presStyleCnt="0"/>
      <dgm:spPr/>
    </dgm:pt>
    <dgm:pt modelId="{D952ACB9-31C3-4DEC-8BD0-A1A8E45DE829}" type="pres">
      <dgm:prSet presAssocID="{A30D14E9-0796-43A4-AE79-B3A6D3277045}" presName="tx1" presStyleLbl="revTx" presStyleIdx="1" presStyleCnt="5"/>
      <dgm:spPr/>
    </dgm:pt>
    <dgm:pt modelId="{75F78F0C-A8BA-4090-8685-39E8F1C31136}" type="pres">
      <dgm:prSet presAssocID="{A30D14E9-0796-43A4-AE79-B3A6D3277045}" presName="vert1" presStyleCnt="0"/>
      <dgm:spPr/>
    </dgm:pt>
    <dgm:pt modelId="{A08F7232-240E-4CF7-938F-2E5485A597C0}" type="pres">
      <dgm:prSet presAssocID="{05455E2B-B531-4816-9667-11864FF0A31D}" presName="thickLine" presStyleLbl="alignNode1" presStyleIdx="2" presStyleCnt="5"/>
      <dgm:spPr/>
    </dgm:pt>
    <dgm:pt modelId="{F10C965E-4E6D-4208-A6D3-0C44B0D74EC9}" type="pres">
      <dgm:prSet presAssocID="{05455E2B-B531-4816-9667-11864FF0A31D}" presName="horz1" presStyleCnt="0"/>
      <dgm:spPr/>
    </dgm:pt>
    <dgm:pt modelId="{9B29E333-369F-4F46-8FF9-D590C578AFBE}" type="pres">
      <dgm:prSet presAssocID="{05455E2B-B531-4816-9667-11864FF0A31D}" presName="tx1" presStyleLbl="revTx" presStyleIdx="2" presStyleCnt="5"/>
      <dgm:spPr/>
    </dgm:pt>
    <dgm:pt modelId="{FFA1DE16-7157-4A85-9979-A5A6038CF1DA}" type="pres">
      <dgm:prSet presAssocID="{05455E2B-B531-4816-9667-11864FF0A31D}" presName="vert1" presStyleCnt="0"/>
      <dgm:spPr/>
    </dgm:pt>
    <dgm:pt modelId="{9BD23C27-966E-434C-A35D-199EFBD60F29}" type="pres">
      <dgm:prSet presAssocID="{50C5103F-5509-4773-A98F-506B3AC7B064}" presName="thickLine" presStyleLbl="alignNode1" presStyleIdx="3" presStyleCnt="5"/>
      <dgm:spPr/>
    </dgm:pt>
    <dgm:pt modelId="{7F292BB0-62C6-4A8C-86C7-557F4125CC16}" type="pres">
      <dgm:prSet presAssocID="{50C5103F-5509-4773-A98F-506B3AC7B064}" presName="horz1" presStyleCnt="0"/>
      <dgm:spPr/>
    </dgm:pt>
    <dgm:pt modelId="{143CAD12-5191-4DFE-A79C-F04FAEC76B8B}" type="pres">
      <dgm:prSet presAssocID="{50C5103F-5509-4773-A98F-506B3AC7B064}" presName="tx1" presStyleLbl="revTx" presStyleIdx="3" presStyleCnt="5"/>
      <dgm:spPr/>
    </dgm:pt>
    <dgm:pt modelId="{99248AA3-A595-42CA-807B-1344A015DAD1}" type="pres">
      <dgm:prSet presAssocID="{50C5103F-5509-4773-A98F-506B3AC7B064}" presName="vert1" presStyleCnt="0"/>
      <dgm:spPr/>
    </dgm:pt>
    <dgm:pt modelId="{A795AA58-44A3-43D2-9263-65973A0A40EA}" type="pres">
      <dgm:prSet presAssocID="{F8296662-7B81-486E-8E86-EF7FE35465A1}" presName="thickLine" presStyleLbl="alignNode1" presStyleIdx="4" presStyleCnt="5"/>
      <dgm:spPr/>
    </dgm:pt>
    <dgm:pt modelId="{6ED9364D-FF09-48C6-BA60-2FC8A04A1591}" type="pres">
      <dgm:prSet presAssocID="{F8296662-7B81-486E-8E86-EF7FE35465A1}" presName="horz1" presStyleCnt="0"/>
      <dgm:spPr/>
    </dgm:pt>
    <dgm:pt modelId="{A83DEEC8-24BC-4195-A0F1-265AB01B1D11}" type="pres">
      <dgm:prSet presAssocID="{F8296662-7B81-486E-8E86-EF7FE35465A1}" presName="tx1" presStyleLbl="revTx" presStyleIdx="4" presStyleCnt="5"/>
      <dgm:spPr/>
    </dgm:pt>
    <dgm:pt modelId="{6EDDBF5E-D840-4AD3-AE62-3481E90CCEE3}" type="pres">
      <dgm:prSet presAssocID="{F8296662-7B81-486E-8E86-EF7FE35465A1}" presName="vert1" presStyleCnt="0"/>
      <dgm:spPr/>
    </dgm:pt>
  </dgm:ptLst>
  <dgm:cxnLst>
    <dgm:cxn modelId="{90217F04-275E-4CEB-A825-4C63470604A3}" type="presOf" srcId="{AB62A0AF-0F18-4A90-A9F2-0E18C6A2FB4A}" destId="{CEE9CEF4-A3EF-4FF1-8D22-E1A1E746CBB5}" srcOrd="0" destOrd="0" presId="urn:microsoft.com/office/officeart/2008/layout/LinedList"/>
    <dgm:cxn modelId="{8EE1B604-E4A2-4C28-B3FE-09B925F12677}" type="presOf" srcId="{05B330F8-2450-413A-91E4-241725B20DDF}" destId="{2F5CD893-1E79-4D56-998B-EFA0F59AACF8}" srcOrd="0" destOrd="0" presId="urn:microsoft.com/office/officeart/2008/layout/LinedList"/>
    <dgm:cxn modelId="{04325A36-46B3-42AE-99E2-6F6DE8B7371F}" srcId="{AB62A0AF-0F18-4A90-A9F2-0E18C6A2FB4A}" destId="{F8296662-7B81-486E-8E86-EF7FE35465A1}" srcOrd="4" destOrd="0" parTransId="{3CD8B853-80A7-4912-9390-4F7D221F31FE}" sibTransId="{31AD8368-1126-46C2-AEEB-F68E0568E6DF}"/>
    <dgm:cxn modelId="{9600AB3A-CD7D-4051-BBAC-4B73A744D961}" type="presOf" srcId="{A30D14E9-0796-43A4-AE79-B3A6D3277045}" destId="{D952ACB9-31C3-4DEC-8BD0-A1A8E45DE829}" srcOrd="0" destOrd="0" presId="urn:microsoft.com/office/officeart/2008/layout/LinedList"/>
    <dgm:cxn modelId="{D859D25C-41CB-4153-BE2F-9212188E08C3}" srcId="{AB62A0AF-0F18-4A90-A9F2-0E18C6A2FB4A}" destId="{05B330F8-2450-413A-91E4-241725B20DDF}" srcOrd="0" destOrd="0" parTransId="{4E2A7124-DB63-4B3E-AA97-AE7930F8E68A}" sibTransId="{80E84728-EB98-4300-90EA-5BE1137A3268}"/>
    <dgm:cxn modelId="{0854DD5E-92BE-4BB1-86DE-15BDB9D25769}" srcId="{AB62A0AF-0F18-4A90-A9F2-0E18C6A2FB4A}" destId="{50C5103F-5509-4773-A98F-506B3AC7B064}" srcOrd="3" destOrd="0" parTransId="{063DD9E9-3491-4D74-B17A-394E4165F4FD}" sibTransId="{F46429F1-2937-4C0F-9313-E4ECCF7404A5}"/>
    <dgm:cxn modelId="{5ECBB561-2D07-409D-AF91-16FD6E969579}" srcId="{AB62A0AF-0F18-4A90-A9F2-0E18C6A2FB4A}" destId="{A30D14E9-0796-43A4-AE79-B3A6D3277045}" srcOrd="1" destOrd="0" parTransId="{FCC5F412-0BD6-4BD2-A321-8DF9C47B23FF}" sibTransId="{075D9ABD-D063-422A-B603-8213453D9024}"/>
    <dgm:cxn modelId="{6EC1E443-372B-4A86-8350-F916C76C5183}" type="presOf" srcId="{50C5103F-5509-4773-A98F-506B3AC7B064}" destId="{143CAD12-5191-4DFE-A79C-F04FAEC76B8B}" srcOrd="0" destOrd="0" presId="urn:microsoft.com/office/officeart/2008/layout/LinedList"/>
    <dgm:cxn modelId="{1C8BB046-92B6-4363-8C94-C8812E6A8307}" srcId="{AB62A0AF-0F18-4A90-A9F2-0E18C6A2FB4A}" destId="{05455E2B-B531-4816-9667-11864FF0A31D}" srcOrd="2" destOrd="0" parTransId="{D1E9D046-530A-4EF9-B6F8-79AB1C717DE5}" sibTransId="{B7C82BA0-41E3-4A69-8812-10E91C0EF0CC}"/>
    <dgm:cxn modelId="{8EAAB386-0B11-4F29-929B-689CC60DC820}" type="presOf" srcId="{F8296662-7B81-486E-8E86-EF7FE35465A1}" destId="{A83DEEC8-24BC-4195-A0F1-265AB01B1D11}" srcOrd="0" destOrd="0" presId="urn:microsoft.com/office/officeart/2008/layout/LinedList"/>
    <dgm:cxn modelId="{3D3BBFCE-4535-4ACD-B4E7-58030D85A92F}" type="presOf" srcId="{05455E2B-B531-4816-9667-11864FF0A31D}" destId="{9B29E333-369F-4F46-8FF9-D590C578AFBE}" srcOrd="0" destOrd="0" presId="urn:microsoft.com/office/officeart/2008/layout/LinedList"/>
    <dgm:cxn modelId="{CD8DF287-AE99-4493-9780-D136F0642664}" type="presParOf" srcId="{CEE9CEF4-A3EF-4FF1-8D22-E1A1E746CBB5}" destId="{A1954F10-0162-4976-816D-1F8FF2074FDC}" srcOrd="0" destOrd="0" presId="urn:microsoft.com/office/officeart/2008/layout/LinedList"/>
    <dgm:cxn modelId="{B7DBB085-A77A-4EFB-86FF-B099241113ED}" type="presParOf" srcId="{CEE9CEF4-A3EF-4FF1-8D22-E1A1E746CBB5}" destId="{6C56160C-A9AE-4B0E-AEC6-C0943E2EB42C}" srcOrd="1" destOrd="0" presId="urn:microsoft.com/office/officeart/2008/layout/LinedList"/>
    <dgm:cxn modelId="{9A2069A1-24C1-479C-B73D-817D4E6CE4FE}" type="presParOf" srcId="{6C56160C-A9AE-4B0E-AEC6-C0943E2EB42C}" destId="{2F5CD893-1E79-4D56-998B-EFA0F59AACF8}" srcOrd="0" destOrd="0" presId="urn:microsoft.com/office/officeart/2008/layout/LinedList"/>
    <dgm:cxn modelId="{9855D658-56B7-4711-88D4-D2B17D96D8C3}" type="presParOf" srcId="{6C56160C-A9AE-4B0E-AEC6-C0943E2EB42C}" destId="{2116BFDE-951F-4C82-B072-9005F7283ABC}" srcOrd="1" destOrd="0" presId="urn:microsoft.com/office/officeart/2008/layout/LinedList"/>
    <dgm:cxn modelId="{C1C07BFF-FBC4-40E7-B2FB-8935AB3CBACD}" type="presParOf" srcId="{CEE9CEF4-A3EF-4FF1-8D22-E1A1E746CBB5}" destId="{ECBA456A-C9F4-497E-9C9C-6CC06DCA3153}" srcOrd="2" destOrd="0" presId="urn:microsoft.com/office/officeart/2008/layout/LinedList"/>
    <dgm:cxn modelId="{2247F95E-9D6C-49B8-9CD2-B59B6C3290C3}" type="presParOf" srcId="{CEE9CEF4-A3EF-4FF1-8D22-E1A1E746CBB5}" destId="{03DDC5B9-EFB4-44B6-9C27-2F371F9DFB93}" srcOrd="3" destOrd="0" presId="urn:microsoft.com/office/officeart/2008/layout/LinedList"/>
    <dgm:cxn modelId="{AD1B3A0A-D757-4546-B04C-AA4705BF684F}" type="presParOf" srcId="{03DDC5B9-EFB4-44B6-9C27-2F371F9DFB93}" destId="{D952ACB9-31C3-4DEC-8BD0-A1A8E45DE829}" srcOrd="0" destOrd="0" presId="urn:microsoft.com/office/officeart/2008/layout/LinedList"/>
    <dgm:cxn modelId="{A494218B-D1A6-4F74-9823-3B1F7FCB3329}" type="presParOf" srcId="{03DDC5B9-EFB4-44B6-9C27-2F371F9DFB93}" destId="{75F78F0C-A8BA-4090-8685-39E8F1C31136}" srcOrd="1" destOrd="0" presId="urn:microsoft.com/office/officeart/2008/layout/LinedList"/>
    <dgm:cxn modelId="{31325455-1298-4ECC-83FD-5C20469C93D1}" type="presParOf" srcId="{CEE9CEF4-A3EF-4FF1-8D22-E1A1E746CBB5}" destId="{A08F7232-240E-4CF7-938F-2E5485A597C0}" srcOrd="4" destOrd="0" presId="urn:microsoft.com/office/officeart/2008/layout/LinedList"/>
    <dgm:cxn modelId="{E1F0E476-06D9-4A3D-AF2A-003E0F5AEA4A}" type="presParOf" srcId="{CEE9CEF4-A3EF-4FF1-8D22-E1A1E746CBB5}" destId="{F10C965E-4E6D-4208-A6D3-0C44B0D74EC9}" srcOrd="5" destOrd="0" presId="urn:microsoft.com/office/officeart/2008/layout/LinedList"/>
    <dgm:cxn modelId="{CAC791F8-1EA9-4244-A26A-AC2030D62763}" type="presParOf" srcId="{F10C965E-4E6D-4208-A6D3-0C44B0D74EC9}" destId="{9B29E333-369F-4F46-8FF9-D590C578AFBE}" srcOrd="0" destOrd="0" presId="urn:microsoft.com/office/officeart/2008/layout/LinedList"/>
    <dgm:cxn modelId="{17A9315E-8394-4188-A97A-7C3A55DA505E}" type="presParOf" srcId="{F10C965E-4E6D-4208-A6D3-0C44B0D74EC9}" destId="{FFA1DE16-7157-4A85-9979-A5A6038CF1DA}" srcOrd="1" destOrd="0" presId="urn:microsoft.com/office/officeart/2008/layout/LinedList"/>
    <dgm:cxn modelId="{87BD1122-A3EA-490C-A2D1-3BF2F0AFBF9C}" type="presParOf" srcId="{CEE9CEF4-A3EF-4FF1-8D22-E1A1E746CBB5}" destId="{9BD23C27-966E-434C-A35D-199EFBD60F29}" srcOrd="6" destOrd="0" presId="urn:microsoft.com/office/officeart/2008/layout/LinedList"/>
    <dgm:cxn modelId="{327B62CC-3F2E-4F83-94C5-6A24A8E52961}" type="presParOf" srcId="{CEE9CEF4-A3EF-4FF1-8D22-E1A1E746CBB5}" destId="{7F292BB0-62C6-4A8C-86C7-557F4125CC16}" srcOrd="7" destOrd="0" presId="urn:microsoft.com/office/officeart/2008/layout/LinedList"/>
    <dgm:cxn modelId="{FDDC010A-3876-4F6F-810F-57A0B8B936CB}" type="presParOf" srcId="{7F292BB0-62C6-4A8C-86C7-557F4125CC16}" destId="{143CAD12-5191-4DFE-A79C-F04FAEC76B8B}" srcOrd="0" destOrd="0" presId="urn:microsoft.com/office/officeart/2008/layout/LinedList"/>
    <dgm:cxn modelId="{B3C0EFB9-0F6B-418B-A59C-C67477980F42}" type="presParOf" srcId="{7F292BB0-62C6-4A8C-86C7-557F4125CC16}" destId="{99248AA3-A595-42CA-807B-1344A015DAD1}" srcOrd="1" destOrd="0" presId="urn:microsoft.com/office/officeart/2008/layout/LinedList"/>
    <dgm:cxn modelId="{22D306A5-F39F-4160-AF57-35019B8703A3}" type="presParOf" srcId="{CEE9CEF4-A3EF-4FF1-8D22-E1A1E746CBB5}" destId="{A795AA58-44A3-43D2-9263-65973A0A40EA}" srcOrd="8" destOrd="0" presId="urn:microsoft.com/office/officeart/2008/layout/LinedList"/>
    <dgm:cxn modelId="{FD362FB3-5808-4B27-8BBC-5D173D2FB408}" type="presParOf" srcId="{CEE9CEF4-A3EF-4FF1-8D22-E1A1E746CBB5}" destId="{6ED9364D-FF09-48C6-BA60-2FC8A04A1591}" srcOrd="9" destOrd="0" presId="urn:microsoft.com/office/officeart/2008/layout/LinedList"/>
    <dgm:cxn modelId="{EB7D940E-74A7-4AEB-89F7-22D7BDCCA208}" type="presParOf" srcId="{6ED9364D-FF09-48C6-BA60-2FC8A04A1591}" destId="{A83DEEC8-24BC-4195-A0F1-265AB01B1D11}" srcOrd="0" destOrd="0" presId="urn:microsoft.com/office/officeart/2008/layout/LinedList"/>
    <dgm:cxn modelId="{8029D9E7-4D13-4E84-AD84-AFFD131B3BDD}" type="presParOf" srcId="{6ED9364D-FF09-48C6-BA60-2FC8A04A1591}" destId="{6EDDBF5E-D840-4AD3-AE62-3481E90CCEE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CF59CA-EE21-4216-8EDF-46482C21416C}"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1D7CAD31-3378-406C-AA5F-999DE8086569}">
      <dgm:prSet/>
      <dgm:spPr/>
      <dgm:t>
        <a:bodyPr/>
        <a:lstStyle/>
        <a:p>
          <a:r>
            <a:rPr lang="en-US"/>
            <a:t>Claims will be sent for "units" of service instead of number of minutes</a:t>
          </a:r>
        </a:p>
      </dgm:t>
    </dgm:pt>
    <dgm:pt modelId="{CB0CF05F-FDE3-44FB-BB9D-5326E9E0106C}" type="parTrans" cxnId="{354AEB42-AD62-4873-B3E5-3719BF9CFC10}">
      <dgm:prSet/>
      <dgm:spPr/>
      <dgm:t>
        <a:bodyPr/>
        <a:lstStyle/>
        <a:p>
          <a:endParaRPr lang="en-US"/>
        </a:p>
      </dgm:t>
    </dgm:pt>
    <dgm:pt modelId="{58833452-7E3D-4F37-BBA1-A4A25DD9BFD3}" type="sibTrans" cxnId="{354AEB42-AD62-4873-B3E5-3719BF9CFC10}">
      <dgm:prSet/>
      <dgm:spPr/>
      <dgm:t>
        <a:bodyPr/>
        <a:lstStyle/>
        <a:p>
          <a:endParaRPr lang="en-US"/>
        </a:p>
      </dgm:t>
    </dgm:pt>
    <dgm:pt modelId="{ADF666FC-4584-4CDB-95AB-E0DF9E1B123E}">
      <dgm:prSet/>
      <dgm:spPr/>
      <dgm:t>
        <a:bodyPr/>
        <a:lstStyle/>
        <a:p>
          <a:r>
            <a:rPr lang="en-US"/>
            <a:t>Applies to CPT codes and HCPCs</a:t>
          </a:r>
        </a:p>
      </dgm:t>
    </dgm:pt>
    <dgm:pt modelId="{8852DF1B-669F-476F-8C3B-7B07F237D1F0}" type="parTrans" cxnId="{B1FBBF8E-268A-49FB-9445-37DCF222CBA5}">
      <dgm:prSet/>
      <dgm:spPr/>
      <dgm:t>
        <a:bodyPr/>
        <a:lstStyle/>
        <a:p>
          <a:endParaRPr lang="en-US"/>
        </a:p>
      </dgm:t>
    </dgm:pt>
    <dgm:pt modelId="{A1227068-EF03-4CAC-85B0-987AC8F131EF}" type="sibTrans" cxnId="{B1FBBF8E-268A-49FB-9445-37DCF222CBA5}">
      <dgm:prSet/>
      <dgm:spPr/>
      <dgm:t>
        <a:bodyPr/>
        <a:lstStyle/>
        <a:p>
          <a:endParaRPr lang="en-US"/>
        </a:p>
      </dgm:t>
    </dgm:pt>
    <dgm:pt modelId="{11940E9C-BEB8-48FC-803E-512B8A657973}">
      <dgm:prSet/>
      <dgm:spPr/>
      <dgm:t>
        <a:bodyPr/>
        <a:lstStyle/>
        <a:p>
          <a:r>
            <a:rPr lang="en-US"/>
            <a:t>Maximum Number of Units is denoted in the billing manual</a:t>
          </a:r>
        </a:p>
      </dgm:t>
    </dgm:pt>
    <dgm:pt modelId="{2F179082-8ADA-4C99-BC44-A6855FC8ED90}" type="parTrans" cxnId="{60098C79-2524-41C8-BF05-11EED3079607}">
      <dgm:prSet/>
      <dgm:spPr/>
      <dgm:t>
        <a:bodyPr/>
        <a:lstStyle/>
        <a:p>
          <a:endParaRPr lang="en-US"/>
        </a:p>
      </dgm:t>
    </dgm:pt>
    <dgm:pt modelId="{115939EB-DDB4-40C7-8EF6-D35E422EE215}" type="sibTrans" cxnId="{60098C79-2524-41C8-BF05-11EED3079607}">
      <dgm:prSet/>
      <dgm:spPr/>
      <dgm:t>
        <a:bodyPr/>
        <a:lstStyle/>
        <a:p>
          <a:endParaRPr lang="en-US"/>
        </a:p>
      </dgm:t>
    </dgm:pt>
    <dgm:pt modelId="{C6D77EE9-470F-43BB-A58F-98CAE71FC767}">
      <dgm:prSet/>
      <dgm:spPr/>
      <dgm:t>
        <a:bodyPr/>
        <a:lstStyle/>
        <a:p>
          <a:r>
            <a:rPr lang="en-US"/>
            <a:t>In general, one unit is attained when the mid-point is passed</a:t>
          </a:r>
        </a:p>
      </dgm:t>
    </dgm:pt>
    <dgm:pt modelId="{EF882B05-55FF-4DD1-9824-B5A7C9E6DCD9}" type="parTrans" cxnId="{8522C33C-48C8-4055-AC3E-D477038D262E}">
      <dgm:prSet/>
      <dgm:spPr/>
      <dgm:t>
        <a:bodyPr/>
        <a:lstStyle/>
        <a:p>
          <a:endParaRPr lang="en-US"/>
        </a:p>
      </dgm:t>
    </dgm:pt>
    <dgm:pt modelId="{3E79A64F-CC9A-4CE8-9841-2F90F482620E}" type="sibTrans" cxnId="{8522C33C-48C8-4055-AC3E-D477038D262E}">
      <dgm:prSet/>
      <dgm:spPr/>
      <dgm:t>
        <a:bodyPr/>
        <a:lstStyle/>
        <a:p>
          <a:endParaRPr lang="en-US"/>
        </a:p>
      </dgm:t>
    </dgm:pt>
    <dgm:pt modelId="{C167B980-9DDF-4F5C-9094-7AB03158A9B1}">
      <dgm:prSet/>
      <dgm:spPr/>
      <dgm:t>
        <a:bodyPr/>
        <a:lstStyle/>
        <a:p>
          <a:r>
            <a:rPr lang="en-US"/>
            <a:t>Whole numbers only, no partial units</a:t>
          </a:r>
        </a:p>
      </dgm:t>
    </dgm:pt>
    <dgm:pt modelId="{F281A1BA-C041-4E4D-A5D1-2239E4524DE7}" type="parTrans" cxnId="{36FA9367-4489-4F70-9004-B6874E94830A}">
      <dgm:prSet/>
      <dgm:spPr/>
      <dgm:t>
        <a:bodyPr/>
        <a:lstStyle/>
        <a:p>
          <a:endParaRPr lang="en-US"/>
        </a:p>
      </dgm:t>
    </dgm:pt>
    <dgm:pt modelId="{C7E2E51E-B66D-4327-B8C4-05BF24114DC2}" type="sibTrans" cxnId="{36FA9367-4489-4F70-9004-B6874E94830A}">
      <dgm:prSet/>
      <dgm:spPr/>
      <dgm:t>
        <a:bodyPr/>
        <a:lstStyle/>
        <a:p>
          <a:endParaRPr lang="en-US"/>
        </a:p>
      </dgm:t>
    </dgm:pt>
    <dgm:pt modelId="{12853811-80BC-4AB3-AE44-22729F3F7033}" type="pres">
      <dgm:prSet presAssocID="{D1CF59CA-EE21-4216-8EDF-46482C21416C}" presName="vert0" presStyleCnt="0">
        <dgm:presLayoutVars>
          <dgm:dir/>
          <dgm:animOne val="branch"/>
          <dgm:animLvl val="lvl"/>
        </dgm:presLayoutVars>
      </dgm:prSet>
      <dgm:spPr/>
    </dgm:pt>
    <dgm:pt modelId="{F6BA0FB4-19C1-4BB7-BA2A-C548BA9952A8}" type="pres">
      <dgm:prSet presAssocID="{1D7CAD31-3378-406C-AA5F-999DE8086569}" presName="thickLine" presStyleLbl="alignNode1" presStyleIdx="0" presStyleCnt="5"/>
      <dgm:spPr/>
    </dgm:pt>
    <dgm:pt modelId="{CDF2DBD1-6BF1-4F04-BD62-3D66033C8672}" type="pres">
      <dgm:prSet presAssocID="{1D7CAD31-3378-406C-AA5F-999DE8086569}" presName="horz1" presStyleCnt="0"/>
      <dgm:spPr/>
    </dgm:pt>
    <dgm:pt modelId="{44F3E92A-7003-4DDA-970E-A477B334285E}" type="pres">
      <dgm:prSet presAssocID="{1D7CAD31-3378-406C-AA5F-999DE8086569}" presName="tx1" presStyleLbl="revTx" presStyleIdx="0" presStyleCnt="5"/>
      <dgm:spPr/>
    </dgm:pt>
    <dgm:pt modelId="{20CE3976-B11E-49BC-A304-BFD759FD58FA}" type="pres">
      <dgm:prSet presAssocID="{1D7CAD31-3378-406C-AA5F-999DE8086569}" presName="vert1" presStyleCnt="0"/>
      <dgm:spPr/>
    </dgm:pt>
    <dgm:pt modelId="{5A7E4779-4CD5-48F1-B59D-5ABEBE3FB910}" type="pres">
      <dgm:prSet presAssocID="{ADF666FC-4584-4CDB-95AB-E0DF9E1B123E}" presName="thickLine" presStyleLbl="alignNode1" presStyleIdx="1" presStyleCnt="5"/>
      <dgm:spPr/>
    </dgm:pt>
    <dgm:pt modelId="{F675A97D-8BDC-482C-B133-A85833C6D5EC}" type="pres">
      <dgm:prSet presAssocID="{ADF666FC-4584-4CDB-95AB-E0DF9E1B123E}" presName="horz1" presStyleCnt="0"/>
      <dgm:spPr/>
    </dgm:pt>
    <dgm:pt modelId="{A98EEB90-E097-49B0-8116-ECE3B070540F}" type="pres">
      <dgm:prSet presAssocID="{ADF666FC-4584-4CDB-95AB-E0DF9E1B123E}" presName="tx1" presStyleLbl="revTx" presStyleIdx="1" presStyleCnt="5"/>
      <dgm:spPr/>
    </dgm:pt>
    <dgm:pt modelId="{3DA3C9D1-E0D6-4D13-9991-E94301D22E7D}" type="pres">
      <dgm:prSet presAssocID="{ADF666FC-4584-4CDB-95AB-E0DF9E1B123E}" presName="vert1" presStyleCnt="0"/>
      <dgm:spPr/>
    </dgm:pt>
    <dgm:pt modelId="{5ACE2321-1B97-42F8-8EB2-69B5D0A11C22}" type="pres">
      <dgm:prSet presAssocID="{11940E9C-BEB8-48FC-803E-512B8A657973}" presName="thickLine" presStyleLbl="alignNode1" presStyleIdx="2" presStyleCnt="5"/>
      <dgm:spPr/>
    </dgm:pt>
    <dgm:pt modelId="{FFBDCF9D-BFDA-4D5E-95B0-C99835416E72}" type="pres">
      <dgm:prSet presAssocID="{11940E9C-BEB8-48FC-803E-512B8A657973}" presName="horz1" presStyleCnt="0"/>
      <dgm:spPr/>
    </dgm:pt>
    <dgm:pt modelId="{DE23E41C-7442-440B-8405-F23348A1D352}" type="pres">
      <dgm:prSet presAssocID="{11940E9C-BEB8-48FC-803E-512B8A657973}" presName="tx1" presStyleLbl="revTx" presStyleIdx="2" presStyleCnt="5"/>
      <dgm:spPr/>
    </dgm:pt>
    <dgm:pt modelId="{0E3E13B4-EB13-4C4D-AE9D-D12F4DAFA57F}" type="pres">
      <dgm:prSet presAssocID="{11940E9C-BEB8-48FC-803E-512B8A657973}" presName="vert1" presStyleCnt="0"/>
      <dgm:spPr/>
    </dgm:pt>
    <dgm:pt modelId="{8BA546D8-1407-4637-8DA2-F7621E0A9637}" type="pres">
      <dgm:prSet presAssocID="{C6D77EE9-470F-43BB-A58F-98CAE71FC767}" presName="thickLine" presStyleLbl="alignNode1" presStyleIdx="3" presStyleCnt="5"/>
      <dgm:spPr/>
    </dgm:pt>
    <dgm:pt modelId="{F758AB4A-2B7E-4EC5-BBC3-8A09C0B5177F}" type="pres">
      <dgm:prSet presAssocID="{C6D77EE9-470F-43BB-A58F-98CAE71FC767}" presName="horz1" presStyleCnt="0"/>
      <dgm:spPr/>
    </dgm:pt>
    <dgm:pt modelId="{87BE4379-036C-4578-A0D8-4B4D808DFF73}" type="pres">
      <dgm:prSet presAssocID="{C6D77EE9-470F-43BB-A58F-98CAE71FC767}" presName="tx1" presStyleLbl="revTx" presStyleIdx="3" presStyleCnt="5"/>
      <dgm:spPr/>
    </dgm:pt>
    <dgm:pt modelId="{70E57F40-B800-4CDA-BF2A-DCFD38D54CCA}" type="pres">
      <dgm:prSet presAssocID="{C6D77EE9-470F-43BB-A58F-98CAE71FC767}" presName="vert1" presStyleCnt="0"/>
      <dgm:spPr/>
    </dgm:pt>
    <dgm:pt modelId="{706E0C41-4666-4995-9333-C3F625702588}" type="pres">
      <dgm:prSet presAssocID="{C167B980-9DDF-4F5C-9094-7AB03158A9B1}" presName="thickLine" presStyleLbl="alignNode1" presStyleIdx="4" presStyleCnt="5"/>
      <dgm:spPr/>
    </dgm:pt>
    <dgm:pt modelId="{CDF390C0-8308-451F-8565-084B3F17727E}" type="pres">
      <dgm:prSet presAssocID="{C167B980-9DDF-4F5C-9094-7AB03158A9B1}" presName="horz1" presStyleCnt="0"/>
      <dgm:spPr/>
    </dgm:pt>
    <dgm:pt modelId="{ECCACA48-56A4-4972-959C-8B1C35CF3A8D}" type="pres">
      <dgm:prSet presAssocID="{C167B980-9DDF-4F5C-9094-7AB03158A9B1}" presName="tx1" presStyleLbl="revTx" presStyleIdx="4" presStyleCnt="5"/>
      <dgm:spPr/>
    </dgm:pt>
    <dgm:pt modelId="{1233565A-145C-4075-9B99-F8E010EBC2E7}" type="pres">
      <dgm:prSet presAssocID="{C167B980-9DDF-4F5C-9094-7AB03158A9B1}" presName="vert1" presStyleCnt="0"/>
      <dgm:spPr/>
    </dgm:pt>
  </dgm:ptLst>
  <dgm:cxnLst>
    <dgm:cxn modelId="{FA3CEB0F-309D-4556-900D-687A343C00C7}" type="presOf" srcId="{11940E9C-BEB8-48FC-803E-512B8A657973}" destId="{DE23E41C-7442-440B-8405-F23348A1D352}" srcOrd="0" destOrd="0" presId="urn:microsoft.com/office/officeart/2008/layout/LinedList"/>
    <dgm:cxn modelId="{8522C33C-48C8-4055-AC3E-D477038D262E}" srcId="{D1CF59CA-EE21-4216-8EDF-46482C21416C}" destId="{C6D77EE9-470F-43BB-A58F-98CAE71FC767}" srcOrd="3" destOrd="0" parTransId="{EF882B05-55FF-4DD1-9824-B5A7C9E6DCD9}" sibTransId="{3E79A64F-CC9A-4CE8-9841-2F90F482620E}"/>
    <dgm:cxn modelId="{354AEB42-AD62-4873-B3E5-3719BF9CFC10}" srcId="{D1CF59CA-EE21-4216-8EDF-46482C21416C}" destId="{1D7CAD31-3378-406C-AA5F-999DE8086569}" srcOrd="0" destOrd="0" parTransId="{CB0CF05F-FDE3-44FB-BB9D-5326E9E0106C}" sibTransId="{58833452-7E3D-4F37-BBA1-A4A25DD9BFD3}"/>
    <dgm:cxn modelId="{36FA9367-4489-4F70-9004-B6874E94830A}" srcId="{D1CF59CA-EE21-4216-8EDF-46482C21416C}" destId="{C167B980-9DDF-4F5C-9094-7AB03158A9B1}" srcOrd="4" destOrd="0" parTransId="{F281A1BA-C041-4E4D-A5D1-2239E4524DE7}" sibTransId="{C7E2E51E-B66D-4327-B8C4-05BF24114DC2}"/>
    <dgm:cxn modelId="{84B6C24C-62BE-4FA7-96FA-16458D6A1631}" type="presOf" srcId="{C6D77EE9-470F-43BB-A58F-98CAE71FC767}" destId="{87BE4379-036C-4578-A0D8-4B4D808DFF73}" srcOrd="0" destOrd="0" presId="urn:microsoft.com/office/officeart/2008/layout/LinedList"/>
    <dgm:cxn modelId="{C113E552-22E7-4CE7-A0B7-CE4284B3F1EB}" type="presOf" srcId="{C167B980-9DDF-4F5C-9094-7AB03158A9B1}" destId="{ECCACA48-56A4-4972-959C-8B1C35CF3A8D}" srcOrd="0" destOrd="0" presId="urn:microsoft.com/office/officeart/2008/layout/LinedList"/>
    <dgm:cxn modelId="{60098C79-2524-41C8-BF05-11EED3079607}" srcId="{D1CF59CA-EE21-4216-8EDF-46482C21416C}" destId="{11940E9C-BEB8-48FC-803E-512B8A657973}" srcOrd="2" destOrd="0" parTransId="{2F179082-8ADA-4C99-BC44-A6855FC8ED90}" sibTransId="{115939EB-DDB4-40C7-8EF6-D35E422EE215}"/>
    <dgm:cxn modelId="{B1FBBF8E-268A-49FB-9445-37DCF222CBA5}" srcId="{D1CF59CA-EE21-4216-8EDF-46482C21416C}" destId="{ADF666FC-4584-4CDB-95AB-E0DF9E1B123E}" srcOrd="1" destOrd="0" parTransId="{8852DF1B-669F-476F-8C3B-7B07F237D1F0}" sibTransId="{A1227068-EF03-4CAC-85B0-987AC8F131EF}"/>
    <dgm:cxn modelId="{9A42E0B6-EF4D-4CAF-B90E-DB94F41BE159}" type="presOf" srcId="{D1CF59CA-EE21-4216-8EDF-46482C21416C}" destId="{12853811-80BC-4AB3-AE44-22729F3F7033}" srcOrd="0" destOrd="0" presId="urn:microsoft.com/office/officeart/2008/layout/LinedList"/>
    <dgm:cxn modelId="{00C46FD1-E7F8-4EC9-8153-7C4D4A9FD9B4}" type="presOf" srcId="{ADF666FC-4584-4CDB-95AB-E0DF9E1B123E}" destId="{A98EEB90-E097-49B0-8116-ECE3B070540F}" srcOrd="0" destOrd="0" presId="urn:microsoft.com/office/officeart/2008/layout/LinedList"/>
    <dgm:cxn modelId="{356163DA-D671-4338-B057-ABD725AF79EC}" type="presOf" srcId="{1D7CAD31-3378-406C-AA5F-999DE8086569}" destId="{44F3E92A-7003-4DDA-970E-A477B334285E}" srcOrd="0" destOrd="0" presId="urn:microsoft.com/office/officeart/2008/layout/LinedList"/>
    <dgm:cxn modelId="{37897A5F-3EE6-4B8E-B2F5-CF158E82A7A5}" type="presParOf" srcId="{12853811-80BC-4AB3-AE44-22729F3F7033}" destId="{F6BA0FB4-19C1-4BB7-BA2A-C548BA9952A8}" srcOrd="0" destOrd="0" presId="urn:microsoft.com/office/officeart/2008/layout/LinedList"/>
    <dgm:cxn modelId="{F9497D52-9C0B-45C1-B967-8355D53E37A7}" type="presParOf" srcId="{12853811-80BC-4AB3-AE44-22729F3F7033}" destId="{CDF2DBD1-6BF1-4F04-BD62-3D66033C8672}" srcOrd="1" destOrd="0" presId="urn:microsoft.com/office/officeart/2008/layout/LinedList"/>
    <dgm:cxn modelId="{F5221402-5528-4C52-9906-EE57B67510AB}" type="presParOf" srcId="{CDF2DBD1-6BF1-4F04-BD62-3D66033C8672}" destId="{44F3E92A-7003-4DDA-970E-A477B334285E}" srcOrd="0" destOrd="0" presId="urn:microsoft.com/office/officeart/2008/layout/LinedList"/>
    <dgm:cxn modelId="{04A69FC3-9FC8-4D91-A6D6-EE215EB92FB7}" type="presParOf" srcId="{CDF2DBD1-6BF1-4F04-BD62-3D66033C8672}" destId="{20CE3976-B11E-49BC-A304-BFD759FD58FA}" srcOrd="1" destOrd="0" presId="urn:microsoft.com/office/officeart/2008/layout/LinedList"/>
    <dgm:cxn modelId="{C598D05F-0C2B-4307-A2C7-B9472DB2FCBB}" type="presParOf" srcId="{12853811-80BC-4AB3-AE44-22729F3F7033}" destId="{5A7E4779-4CD5-48F1-B59D-5ABEBE3FB910}" srcOrd="2" destOrd="0" presId="urn:microsoft.com/office/officeart/2008/layout/LinedList"/>
    <dgm:cxn modelId="{3A2367B2-BB21-4F2E-985C-6281EA52D358}" type="presParOf" srcId="{12853811-80BC-4AB3-AE44-22729F3F7033}" destId="{F675A97D-8BDC-482C-B133-A85833C6D5EC}" srcOrd="3" destOrd="0" presId="urn:microsoft.com/office/officeart/2008/layout/LinedList"/>
    <dgm:cxn modelId="{EC41930C-A0D5-4FA2-BA4A-6C091FD63534}" type="presParOf" srcId="{F675A97D-8BDC-482C-B133-A85833C6D5EC}" destId="{A98EEB90-E097-49B0-8116-ECE3B070540F}" srcOrd="0" destOrd="0" presId="urn:microsoft.com/office/officeart/2008/layout/LinedList"/>
    <dgm:cxn modelId="{25B1DA3D-ED25-4C78-8566-1677A0E1D000}" type="presParOf" srcId="{F675A97D-8BDC-482C-B133-A85833C6D5EC}" destId="{3DA3C9D1-E0D6-4D13-9991-E94301D22E7D}" srcOrd="1" destOrd="0" presId="urn:microsoft.com/office/officeart/2008/layout/LinedList"/>
    <dgm:cxn modelId="{78B903AA-6B64-4E0B-8DCC-8CF2ED23B165}" type="presParOf" srcId="{12853811-80BC-4AB3-AE44-22729F3F7033}" destId="{5ACE2321-1B97-42F8-8EB2-69B5D0A11C22}" srcOrd="4" destOrd="0" presId="urn:microsoft.com/office/officeart/2008/layout/LinedList"/>
    <dgm:cxn modelId="{1F718FD4-B3F4-488B-86FF-9F8BAF908C4F}" type="presParOf" srcId="{12853811-80BC-4AB3-AE44-22729F3F7033}" destId="{FFBDCF9D-BFDA-4D5E-95B0-C99835416E72}" srcOrd="5" destOrd="0" presId="urn:microsoft.com/office/officeart/2008/layout/LinedList"/>
    <dgm:cxn modelId="{AB8D459D-11FA-4378-B52E-B3193EDC8C8B}" type="presParOf" srcId="{FFBDCF9D-BFDA-4D5E-95B0-C99835416E72}" destId="{DE23E41C-7442-440B-8405-F23348A1D352}" srcOrd="0" destOrd="0" presId="urn:microsoft.com/office/officeart/2008/layout/LinedList"/>
    <dgm:cxn modelId="{DB0957FB-3C78-42D9-B434-4B773BBD2DDF}" type="presParOf" srcId="{FFBDCF9D-BFDA-4D5E-95B0-C99835416E72}" destId="{0E3E13B4-EB13-4C4D-AE9D-D12F4DAFA57F}" srcOrd="1" destOrd="0" presId="urn:microsoft.com/office/officeart/2008/layout/LinedList"/>
    <dgm:cxn modelId="{95345E1C-B0BE-4F75-82F3-A21BF3759B46}" type="presParOf" srcId="{12853811-80BC-4AB3-AE44-22729F3F7033}" destId="{8BA546D8-1407-4637-8DA2-F7621E0A9637}" srcOrd="6" destOrd="0" presId="urn:microsoft.com/office/officeart/2008/layout/LinedList"/>
    <dgm:cxn modelId="{1CEEED20-1170-4ABE-8184-67786E383C3D}" type="presParOf" srcId="{12853811-80BC-4AB3-AE44-22729F3F7033}" destId="{F758AB4A-2B7E-4EC5-BBC3-8A09C0B5177F}" srcOrd="7" destOrd="0" presId="urn:microsoft.com/office/officeart/2008/layout/LinedList"/>
    <dgm:cxn modelId="{0670E53F-5DE0-4E9C-A9D5-54DA3332A55B}" type="presParOf" srcId="{F758AB4A-2B7E-4EC5-BBC3-8A09C0B5177F}" destId="{87BE4379-036C-4578-A0D8-4B4D808DFF73}" srcOrd="0" destOrd="0" presId="urn:microsoft.com/office/officeart/2008/layout/LinedList"/>
    <dgm:cxn modelId="{F2C86E91-A9C6-4466-9679-09CF88242B63}" type="presParOf" srcId="{F758AB4A-2B7E-4EC5-BBC3-8A09C0B5177F}" destId="{70E57F40-B800-4CDA-BF2A-DCFD38D54CCA}" srcOrd="1" destOrd="0" presId="urn:microsoft.com/office/officeart/2008/layout/LinedList"/>
    <dgm:cxn modelId="{2986F1CC-33A3-4FE2-8985-BA93B8879EF6}" type="presParOf" srcId="{12853811-80BC-4AB3-AE44-22729F3F7033}" destId="{706E0C41-4666-4995-9333-C3F625702588}" srcOrd="8" destOrd="0" presId="urn:microsoft.com/office/officeart/2008/layout/LinedList"/>
    <dgm:cxn modelId="{3BC22B20-BC0D-4C61-BDD0-ADFF3364E1A8}" type="presParOf" srcId="{12853811-80BC-4AB3-AE44-22729F3F7033}" destId="{CDF390C0-8308-451F-8565-084B3F17727E}" srcOrd="9" destOrd="0" presId="urn:microsoft.com/office/officeart/2008/layout/LinedList"/>
    <dgm:cxn modelId="{CBAD7DF4-029E-4A9B-AF2E-539AD1BBB6C7}" type="presParOf" srcId="{CDF390C0-8308-451F-8565-084B3F17727E}" destId="{ECCACA48-56A4-4972-959C-8B1C35CF3A8D}" srcOrd="0" destOrd="0" presId="urn:microsoft.com/office/officeart/2008/layout/LinedList"/>
    <dgm:cxn modelId="{B47083B6-D573-4259-A857-B1B5D271E84C}" type="presParOf" srcId="{CDF390C0-8308-451F-8565-084B3F17727E}" destId="{1233565A-145C-4075-9B99-F8E010EBC2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7C6985-9A30-41F9-AAA7-D754210148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68F8D06-967D-42DC-991E-B666A7012B4A}">
      <dgm:prSet/>
      <dgm:spPr/>
      <dgm:t>
        <a:bodyPr/>
        <a:lstStyle/>
        <a:p>
          <a:pPr>
            <a:lnSpc>
              <a:spcPct val="100000"/>
            </a:lnSpc>
          </a:pPr>
          <a:r>
            <a:rPr lang="en-US" b="1"/>
            <a:t>Scenario 1</a:t>
          </a:r>
          <a:r>
            <a:rPr lang="en-US"/>
            <a:t>: 70 min Evaluation and Management Service provided in the </a:t>
          </a:r>
          <a:r>
            <a:rPr lang="en-US" b="1"/>
            <a:t>Office for an established patient</a:t>
          </a:r>
          <a:endParaRPr lang="en-US"/>
        </a:p>
      </dgm:t>
    </dgm:pt>
    <dgm:pt modelId="{D2AA95F3-AFDD-416A-9660-A01CC5A747CC}" type="parTrans" cxnId="{52B8FE57-9553-4BE3-A5AD-900B1864561D}">
      <dgm:prSet/>
      <dgm:spPr/>
      <dgm:t>
        <a:bodyPr/>
        <a:lstStyle/>
        <a:p>
          <a:endParaRPr lang="en-US"/>
        </a:p>
      </dgm:t>
    </dgm:pt>
    <dgm:pt modelId="{746919D6-ACAA-4733-B3B8-813FBDB50544}" type="sibTrans" cxnId="{52B8FE57-9553-4BE3-A5AD-900B1864561D}">
      <dgm:prSet/>
      <dgm:spPr/>
      <dgm:t>
        <a:bodyPr/>
        <a:lstStyle/>
        <a:p>
          <a:pPr>
            <a:lnSpc>
              <a:spcPct val="100000"/>
            </a:lnSpc>
          </a:pPr>
          <a:endParaRPr lang="en-US"/>
        </a:p>
      </dgm:t>
    </dgm:pt>
    <dgm:pt modelId="{1360E0A9-7429-4DC4-834E-CE80BCDD6D11}" type="pres">
      <dgm:prSet presAssocID="{037C6985-9A30-41F9-AAA7-D75421014821}" presName="root" presStyleCnt="0">
        <dgm:presLayoutVars>
          <dgm:dir/>
          <dgm:resizeHandles val="exact"/>
        </dgm:presLayoutVars>
      </dgm:prSet>
      <dgm:spPr/>
    </dgm:pt>
    <dgm:pt modelId="{B87E8E90-4C75-47DC-8B2C-262C2687D2EA}" type="pres">
      <dgm:prSet presAssocID="{C68F8D06-967D-42DC-991E-B666A7012B4A}" presName="compNode" presStyleCnt="0"/>
      <dgm:spPr/>
    </dgm:pt>
    <dgm:pt modelId="{B7A0AE42-F9D9-47DF-9510-128806476A43}" type="pres">
      <dgm:prSet presAssocID="{C68F8D06-967D-42DC-991E-B666A7012B4A}"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ilding outline"/>
        </a:ext>
      </dgm:extLst>
    </dgm:pt>
    <dgm:pt modelId="{35EBE6BA-B449-4FC9-B392-0E15CF1046A0}" type="pres">
      <dgm:prSet presAssocID="{C68F8D06-967D-42DC-991E-B666A7012B4A}" presName="spaceRect" presStyleCnt="0"/>
      <dgm:spPr/>
    </dgm:pt>
    <dgm:pt modelId="{6ACC4F84-9C45-4663-A504-CB964AC391D7}" type="pres">
      <dgm:prSet presAssocID="{C68F8D06-967D-42DC-991E-B666A7012B4A}" presName="textRect" presStyleLbl="revTx" presStyleIdx="0" presStyleCnt="1">
        <dgm:presLayoutVars>
          <dgm:chMax val="1"/>
          <dgm:chPref val="1"/>
        </dgm:presLayoutVars>
      </dgm:prSet>
      <dgm:spPr/>
    </dgm:pt>
  </dgm:ptLst>
  <dgm:cxnLst>
    <dgm:cxn modelId="{113B1E72-A202-4290-966C-6F6C831E17FD}" type="presOf" srcId="{037C6985-9A30-41F9-AAA7-D75421014821}" destId="{1360E0A9-7429-4DC4-834E-CE80BCDD6D11}" srcOrd="0" destOrd="0" presId="urn:microsoft.com/office/officeart/2018/2/layout/IconLabelList"/>
    <dgm:cxn modelId="{52B8FE57-9553-4BE3-A5AD-900B1864561D}" srcId="{037C6985-9A30-41F9-AAA7-D75421014821}" destId="{C68F8D06-967D-42DC-991E-B666A7012B4A}" srcOrd="0" destOrd="0" parTransId="{D2AA95F3-AFDD-416A-9660-A01CC5A747CC}" sibTransId="{746919D6-ACAA-4733-B3B8-813FBDB50544}"/>
    <dgm:cxn modelId="{6F4B26F8-BBDF-4A9C-85C0-EDA913EEC7E2}" type="presOf" srcId="{C68F8D06-967D-42DC-991E-B666A7012B4A}" destId="{6ACC4F84-9C45-4663-A504-CB964AC391D7}" srcOrd="0" destOrd="0" presId="urn:microsoft.com/office/officeart/2018/2/layout/IconLabelList"/>
    <dgm:cxn modelId="{EB5B4D45-7062-4320-B7D4-50A38C7B8733}" type="presParOf" srcId="{1360E0A9-7429-4DC4-834E-CE80BCDD6D11}" destId="{B87E8E90-4C75-47DC-8B2C-262C2687D2EA}" srcOrd="0" destOrd="0" presId="urn:microsoft.com/office/officeart/2018/2/layout/IconLabelList"/>
    <dgm:cxn modelId="{0FF86C9A-9A42-4B31-B373-3896B02071A0}" type="presParOf" srcId="{B87E8E90-4C75-47DC-8B2C-262C2687D2EA}" destId="{B7A0AE42-F9D9-47DF-9510-128806476A43}" srcOrd="0" destOrd="0" presId="urn:microsoft.com/office/officeart/2018/2/layout/IconLabelList"/>
    <dgm:cxn modelId="{1317C6D9-0DD3-44F6-936B-37740116C109}" type="presParOf" srcId="{B87E8E90-4C75-47DC-8B2C-262C2687D2EA}" destId="{35EBE6BA-B449-4FC9-B392-0E15CF1046A0}" srcOrd="1" destOrd="0" presId="urn:microsoft.com/office/officeart/2018/2/layout/IconLabelList"/>
    <dgm:cxn modelId="{D9BB58A9-9EB9-405A-B79B-67B280C97333}" type="presParOf" srcId="{B87E8E90-4C75-47DC-8B2C-262C2687D2EA}" destId="{6ACC4F84-9C45-4663-A504-CB964AC391D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7C6985-9A30-41F9-AAA7-D754210148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87ED5D3-850E-4866-A122-2A53FF9FE40C}">
      <dgm:prSet phldr="0"/>
      <dgm:spPr/>
      <dgm:t>
        <a:bodyPr/>
        <a:lstStyle/>
        <a:p>
          <a:pPr>
            <a:lnSpc>
              <a:spcPct val="100000"/>
            </a:lnSpc>
          </a:pPr>
          <a:r>
            <a:rPr lang="en-US" b="1"/>
            <a:t>Scenario 2</a:t>
          </a:r>
          <a:r>
            <a:rPr lang="en-US" b="0"/>
            <a:t>: 70 min Evaluation and Management Service provided in the</a:t>
          </a:r>
          <a:r>
            <a:rPr lang="en-US" b="1"/>
            <a:t> Patient's Home for an established patient</a:t>
          </a:r>
          <a:endParaRPr lang="en-US" b="1">
            <a:latin typeface="Corbel" panose="020B0503020204020204"/>
          </a:endParaRPr>
        </a:p>
      </dgm:t>
    </dgm:pt>
    <dgm:pt modelId="{B633A172-5825-48CE-964D-843E6A2EB584}" type="parTrans" cxnId="{487C7279-C605-4525-8D4F-BC7CFAAD2B65}">
      <dgm:prSet/>
      <dgm:spPr/>
      <dgm:t>
        <a:bodyPr/>
        <a:lstStyle/>
        <a:p>
          <a:endParaRPr lang="en-US"/>
        </a:p>
      </dgm:t>
    </dgm:pt>
    <dgm:pt modelId="{7FA7E3AD-0333-4924-926F-D0981ACE09E8}" type="sibTrans" cxnId="{487C7279-C605-4525-8D4F-BC7CFAAD2B65}">
      <dgm:prSet/>
      <dgm:spPr/>
      <dgm:t>
        <a:bodyPr/>
        <a:lstStyle/>
        <a:p>
          <a:endParaRPr lang="en-US"/>
        </a:p>
      </dgm:t>
    </dgm:pt>
    <dgm:pt modelId="{1360E0A9-7429-4DC4-834E-CE80BCDD6D11}" type="pres">
      <dgm:prSet presAssocID="{037C6985-9A30-41F9-AAA7-D75421014821}" presName="root" presStyleCnt="0">
        <dgm:presLayoutVars>
          <dgm:dir/>
          <dgm:resizeHandles val="exact"/>
        </dgm:presLayoutVars>
      </dgm:prSet>
      <dgm:spPr/>
    </dgm:pt>
    <dgm:pt modelId="{7AFECB84-7750-4A30-891D-3E54A28B4C2F}" type="pres">
      <dgm:prSet presAssocID="{687ED5D3-850E-4866-A122-2A53FF9FE40C}" presName="compNode" presStyleCnt="0"/>
      <dgm:spPr/>
    </dgm:pt>
    <dgm:pt modelId="{B8912F34-9E2E-4F58-BF51-EFF654177D38}" type="pres">
      <dgm:prSet presAssocID="{687ED5D3-850E-4866-A122-2A53FF9FE40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ork from home Wi-Fi with solid fill"/>
        </a:ext>
      </dgm:extLst>
    </dgm:pt>
    <dgm:pt modelId="{95C8FBC9-E669-4A42-981F-9819300199E8}" type="pres">
      <dgm:prSet presAssocID="{687ED5D3-850E-4866-A122-2A53FF9FE40C}" presName="spaceRect" presStyleCnt="0"/>
      <dgm:spPr/>
    </dgm:pt>
    <dgm:pt modelId="{A6C2DF6B-6D07-4D03-9382-6220B1FBD9F4}" type="pres">
      <dgm:prSet presAssocID="{687ED5D3-850E-4866-A122-2A53FF9FE40C}" presName="textRect" presStyleLbl="revTx" presStyleIdx="0" presStyleCnt="1">
        <dgm:presLayoutVars>
          <dgm:chMax val="1"/>
          <dgm:chPref val="1"/>
        </dgm:presLayoutVars>
      </dgm:prSet>
      <dgm:spPr/>
    </dgm:pt>
  </dgm:ptLst>
  <dgm:cxnLst>
    <dgm:cxn modelId="{113B1E72-A202-4290-966C-6F6C831E17FD}" type="presOf" srcId="{037C6985-9A30-41F9-AAA7-D75421014821}" destId="{1360E0A9-7429-4DC4-834E-CE80BCDD6D11}" srcOrd="0" destOrd="0" presId="urn:microsoft.com/office/officeart/2018/2/layout/IconLabelList"/>
    <dgm:cxn modelId="{487C7279-C605-4525-8D4F-BC7CFAAD2B65}" srcId="{037C6985-9A30-41F9-AAA7-D75421014821}" destId="{687ED5D3-850E-4866-A122-2A53FF9FE40C}" srcOrd="0" destOrd="0" parTransId="{B633A172-5825-48CE-964D-843E6A2EB584}" sibTransId="{7FA7E3AD-0333-4924-926F-D0981ACE09E8}"/>
    <dgm:cxn modelId="{9A9F1CC8-A074-4384-92DF-ED3A5EB42759}" type="presOf" srcId="{687ED5D3-850E-4866-A122-2A53FF9FE40C}" destId="{A6C2DF6B-6D07-4D03-9382-6220B1FBD9F4}" srcOrd="0" destOrd="0" presId="urn:microsoft.com/office/officeart/2018/2/layout/IconLabelList"/>
    <dgm:cxn modelId="{6A290ABA-2ED5-47D4-B7DB-CA98F6ABBB02}" type="presParOf" srcId="{1360E0A9-7429-4DC4-834E-CE80BCDD6D11}" destId="{7AFECB84-7750-4A30-891D-3E54A28B4C2F}" srcOrd="0" destOrd="0" presId="urn:microsoft.com/office/officeart/2018/2/layout/IconLabelList"/>
    <dgm:cxn modelId="{ACDF5CB1-721A-4C46-8A35-3A920EA5E7D5}" type="presParOf" srcId="{7AFECB84-7750-4A30-891D-3E54A28B4C2F}" destId="{B8912F34-9E2E-4F58-BF51-EFF654177D38}" srcOrd="0" destOrd="0" presId="urn:microsoft.com/office/officeart/2018/2/layout/IconLabelList"/>
    <dgm:cxn modelId="{B69D7134-78E7-48B0-AAD7-405C713854A6}" type="presParOf" srcId="{7AFECB84-7750-4A30-891D-3E54A28B4C2F}" destId="{95C8FBC9-E669-4A42-981F-9819300199E8}" srcOrd="1" destOrd="0" presId="urn:microsoft.com/office/officeart/2018/2/layout/IconLabelList"/>
    <dgm:cxn modelId="{F9F33E05-0750-4E84-90BC-F8F247BD7B71}" type="presParOf" srcId="{7AFECB84-7750-4A30-891D-3E54A28B4C2F}" destId="{A6C2DF6B-6D07-4D03-9382-6220B1FBD9F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1E1D20-E7FD-438A-96FA-9331BAE1068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A0003DE-C0C4-4ABF-93F9-ED3AA8949A08}">
      <dgm:prSet/>
      <dgm:spPr/>
      <dgm:t>
        <a:bodyPr/>
        <a:lstStyle/>
        <a:p>
          <a:r>
            <a:rPr lang="en-US" b="0" i="0"/>
            <a:t>Q. Are we using the modifier HE?</a:t>
          </a:r>
          <a:r>
            <a:rPr lang="en-US"/>
            <a:t> </a:t>
          </a:r>
        </a:p>
        <a:p>
          <a:r>
            <a:rPr lang="en-US"/>
            <a:t>A. Use this modifier when billing for 24-hour and day services. For additional information about when this modifier is required refer to service table 11. Do not use this modifier when claiming for outpatient services</a:t>
          </a:r>
        </a:p>
      </dgm:t>
    </dgm:pt>
    <dgm:pt modelId="{82A4D17C-18D4-4B2B-8A7F-DCD53D261523}" type="parTrans" cxnId="{39750AE2-4CBA-4163-952A-69D316BA0C7A}">
      <dgm:prSet/>
      <dgm:spPr/>
      <dgm:t>
        <a:bodyPr/>
        <a:lstStyle/>
        <a:p>
          <a:endParaRPr lang="en-US"/>
        </a:p>
      </dgm:t>
    </dgm:pt>
    <dgm:pt modelId="{6F3EE531-8AF4-4496-93E4-72B56AFC4AAB}" type="sibTrans" cxnId="{39750AE2-4CBA-4163-952A-69D316BA0C7A}">
      <dgm:prSet/>
      <dgm:spPr/>
      <dgm:t>
        <a:bodyPr/>
        <a:lstStyle/>
        <a:p>
          <a:endParaRPr lang="en-US"/>
        </a:p>
      </dgm:t>
    </dgm:pt>
    <dgm:pt modelId="{38E45190-3186-4A53-8724-CD3AD1EB415B}">
      <dgm:prSet/>
      <dgm:spPr/>
      <dgm:t>
        <a:bodyPr/>
        <a:lstStyle/>
        <a:p>
          <a:r>
            <a:rPr lang="en-US" b="0" i="0"/>
            <a:t>Q. Will the age modifier and telephone modifier requirement that is in place now still be required as of July 1, 2023?</a:t>
          </a:r>
          <a:r>
            <a:rPr lang="en-US"/>
            <a:t> </a:t>
          </a:r>
        </a:p>
        <a:p>
          <a:r>
            <a:rPr lang="en-US"/>
            <a:t>A. The SC modifier will be used for telephone or audio-only services. Certain 24-hour services require a modifier based on age. See Table 3 in the billing manuals.</a:t>
          </a:r>
        </a:p>
      </dgm:t>
    </dgm:pt>
    <dgm:pt modelId="{F0683117-B455-4E46-887F-FCAAF4C828D5}" type="parTrans" cxnId="{45CC1619-56EC-4AB1-83DA-B1570B11F89A}">
      <dgm:prSet/>
      <dgm:spPr/>
      <dgm:t>
        <a:bodyPr/>
        <a:lstStyle/>
        <a:p>
          <a:endParaRPr lang="en-US"/>
        </a:p>
      </dgm:t>
    </dgm:pt>
    <dgm:pt modelId="{B0201CF5-1234-46CA-9778-7EBEFABDC932}" type="sibTrans" cxnId="{45CC1619-56EC-4AB1-83DA-B1570B11F89A}">
      <dgm:prSet/>
      <dgm:spPr/>
      <dgm:t>
        <a:bodyPr/>
        <a:lstStyle/>
        <a:p>
          <a:endParaRPr lang="en-US"/>
        </a:p>
      </dgm:t>
    </dgm:pt>
    <dgm:pt modelId="{4DDC03E1-4531-4673-BCCD-7F3E4E551917}">
      <dgm:prSet/>
      <dgm:spPr/>
      <dgm:t>
        <a:bodyPr/>
        <a:lstStyle/>
        <a:p>
          <a:r>
            <a:rPr lang="en-US"/>
            <a:t>Q. What happens if we have more than 4 modifiers for a claim, especially now with all the modifier requirements?</a:t>
          </a:r>
        </a:p>
        <a:p>
          <a:r>
            <a:rPr lang="en-US"/>
            <a:t>A. For a transaction to be HIPAA-compliant, a procedure code cannot use more than four modifiers. </a:t>
          </a:r>
          <a:r>
            <a:rPr lang="en-US" err="1"/>
            <a:t>DHCS</a:t>
          </a:r>
          <a:r>
            <a:rPr lang="en-US"/>
            <a:t> recommends that, in the rare situations that </a:t>
          </a:r>
          <a:r>
            <a:rPr lang="en-US" err="1"/>
            <a:t>MHPs</a:t>
          </a:r>
          <a:r>
            <a:rPr lang="en-US"/>
            <a:t> exceed four modifiers per procedure code in a given transaction, they not use modifiers that validate services, indicate that the service was provided as a result of a federal or state mandate or facilitate payment. Telehealth modifiers fit that criteria.</a:t>
          </a:r>
        </a:p>
      </dgm:t>
    </dgm:pt>
    <dgm:pt modelId="{E0738981-532F-43EE-96A6-479AE434883B}" type="parTrans" cxnId="{00145E31-240B-43D9-B0C9-BD8B3E416539}">
      <dgm:prSet/>
      <dgm:spPr/>
      <dgm:t>
        <a:bodyPr/>
        <a:lstStyle/>
        <a:p>
          <a:endParaRPr lang="en-US"/>
        </a:p>
      </dgm:t>
    </dgm:pt>
    <dgm:pt modelId="{4E9451FB-6001-4CF1-925F-892DB0BC0359}" type="sibTrans" cxnId="{00145E31-240B-43D9-B0C9-BD8B3E416539}">
      <dgm:prSet/>
      <dgm:spPr/>
      <dgm:t>
        <a:bodyPr/>
        <a:lstStyle/>
        <a:p>
          <a:endParaRPr lang="en-US"/>
        </a:p>
      </dgm:t>
    </dgm:pt>
    <dgm:pt modelId="{A97F7EF8-F808-4841-BAE7-345067E89163}" type="pres">
      <dgm:prSet presAssocID="{631E1D20-E7FD-438A-96FA-9331BAE10685}" presName="vert0" presStyleCnt="0">
        <dgm:presLayoutVars>
          <dgm:dir/>
          <dgm:animOne val="branch"/>
          <dgm:animLvl val="lvl"/>
        </dgm:presLayoutVars>
      </dgm:prSet>
      <dgm:spPr/>
    </dgm:pt>
    <dgm:pt modelId="{E2EB5866-07A9-4A3D-9352-EFBAE8234350}" type="pres">
      <dgm:prSet presAssocID="{EA0003DE-C0C4-4ABF-93F9-ED3AA8949A08}" presName="thickLine" presStyleLbl="alignNode1" presStyleIdx="0" presStyleCnt="3"/>
      <dgm:spPr/>
    </dgm:pt>
    <dgm:pt modelId="{8682B075-137A-4ABF-85EA-ED30CB956713}" type="pres">
      <dgm:prSet presAssocID="{EA0003DE-C0C4-4ABF-93F9-ED3AA8949A08}" presName="horz1" presStyleCnt="0"/>
      <dgm:spPr/>
    </dgm:pt>
    <dgm:pt modelId="{FCCBE3D6-7F24-428D-8AD8-34807B7E1ACD}" type="pres">
      <dgm:prSet presAssocID="{EA0003DE-C0C4-4ABF-93F9-ED3AA8949A08}" presName="tx1" presStyleLbl="revTx" presStyleIdx="0" presStyleCnt="3"/>
      <dgm:spPr/>
    </dgm:pt>
    <dgm:pt modelId="{583A1584-2F89-4A76-BE5E-CE4951D80F44}" type="pres">
      <dgm:prSet presAssocID="{EA0003DE-C0C4-4ABF-93F9-ED3AA8949A08}" presName="vert1" presStyleCnt="0"/>
      <dgm:spPr/>
    </dgm:pt>
    <dgm:pt modelId="{A5CB72FC-F1A1-4016-A53D-D6F25301839D}" type="pres">
      <dgm:prSet presAssocID="{38E45190-3186-4A53-8724-CD3AD1EB415B}" presName="thickLine" presStyleLbl="alignNode1" presStyleIdx="1" presStyleCnt="3"/>
      <dgm:spPr/>
    </dgm:pt>
    <dgm:pt modelId="{5FE10714-A965-4E2E-BB28-1DBBDD623D43}" type="pres">
      <dgm:prSet presAssocID="{38E45190-3186-4A53-8724-CD3AD1EB415B}" presName="horz1" presStyleCnt="0"/>
      <dgm:spPr/>
    </dgm:pt>
    <dgm:pt modelId="{9BFAA5EC-8642-44A8-96E1-97BE6B43C2B5}" type="pres">
      <dgm:prSet presAssocID="{38E45190-3186-4A53-8724-CD3AD1EB415B}" presName="tx1" presStyleLbl="revTx" presStyleIdx="1" presStyleCnt="3"/>
      <dgm:spPr/>
    </dgm:pt>
    <dgm:pt modelId="{C4D4137E-BFB8-4303-842E-5AD1DA7AFB35}" type="pres">
      <dgm:prSet presAssocID="{38E45190-3186-4A53-8724-CD3AD1EB415B}" presName="vert1" presStyleCnt="0"/>
      <dgm:spPr/>
    </dgm:pt>
    <dgm:pt modelId="{067D72F8-5EB9-4A99-AD2A-198390681683}" type="pres">
      <dgm:prSet presAssocID="{4DDC03E1-4531-4673-BCCD-7F3E4E551917}" presName="thickLine" presStyleLbl="alignNode1" presStyleIdx="2" presStyleCnt="3"/>
      <dgm:spPr/>
    </dgm:pt>
    <dgm:pt modelId="{589E0EA6-C599-4405-95F3-3C8CACEC4778}" type="pres">
      <dgm:prSet presAssocID="{4DDC03E1-4531-4673-BCCD-7F3E4E551917}" presName="horz1" presStyleCnt="0"/>
      <dgm:spPr/>
    </dgm:pt>
    <dgm:pt modelId="{EA3BA994-6B0B-4565-9444-7812EE0E7E7C}" type="pres">
      <dgm:prSet presAssocID="{4DDC03E1-4531-4673-BCCD-7F3E4E551917}" presName="tx1" presStyleLbl="revTx" presStyleIdx="2" presStyleCnt="3"/>
      <dgm:spPr/>
    </dgm:pt>
    <dgm:pt modelId="{B5EA46ED-F69B-4FEF-833D-9B86793A7CBE}" type="pres">
      <dgm:prSet presAssocID="{4DDC03E1-4531-4673-BCCD-7F3E4E551917}" presName="vert1" presStyleCnt="0"/>
      <dgm:spPr/>
    </dgm:pt>
  </dgm:ptLst>
  <dgm:cxnLst>
    <dgm:cxn modelId="{6F25AE02-ACDD-434C-9038-6199AAD83733}" type="presOf" srcId="{4DDC03E1-4531-4673-BCCD-7F3E4E551917}" destId="{EA3BA994-6B0B-4565-9444-7812EE0E7E7C}" srcOrd="0" destOrd="0" presId="urn:microsoft.com/office/officeart/2008/layout/LinedList"/>
    <dgm:cxn modelId="{45CC1619-56EC-4AB1-83DA-B1570B11F89A}" srcId="{631E1D20-E7FD-438A-96FA-9331BAE10685}" destId="{38E45190-3186-4A53-8724-CD3AD1EB415B}" srcOrd="1" destOrd="0" parTransId="{F0683117-B455-4E46-887F-FCAAF4C828D5}" sibTransId="{B0201CF5-1234-46CA-9778-7EBEFABDC932}"/>
    <dgm:cxn modelId="{9A661C2A-1C02-4A02-A922-F8621346052B}" type="presOf" srcId="{38E45190-3186-4A53-8724-CD3AD1EB415B}" destId="{9BFAA5EC-8642-44A8-96E1-97BE6B43C2B5}" srcOrd="0" destOrd="0" presId="urn:microsoft.com/office/officeart/2008/layout/LinedList"/>
    <dgm:cxn modelId="{00145E31-240B-43D9-B0C9-BD8B3E416539}" srcId="{631E1D20-E7FD-438A-96FA-9331BAE10685}" destId="{4DDC03E1-4531-4673-BCCD-7F3E4E551917}" srcOrd="2" destOrd="0" parTransId="{E0738981-532F-43EE-96A6-479AE434883B}" sibTransId="{4E9451FB-6001-4CF1-925F-892DB0BC0359}"/>
    <dgm:cxn modelId="{D642ABBB-D263-4EA4-A16C-F5AF1F5D9FE7}" type="presOf" srcId="{EA0003DE-C0C4-4ABF-93F9-ED3AA8949A08}" destId="{FCCBE3D6-7F24-428D-8AD8-34807B7E1ACD}" srcOrd="0" destOrd="0" presId="urn:microsoft.com/office/officeart/2008/layout/LinedList"/>
    <dgm:cxn modelId="{DF1D42D2-6169-44F7-A845-DE4D5FAB0033}" type="presOf" srcId="{631E1D20-E7FD-438A-96FA-9331BAE10685}" destId="{A97F7EF8-F808-4841-BAE7-345067E89163}" srcOrd="0" destOrd="0" presId="urn:microsoft.com/office/officeart/2008/layout/LinedList"/>
    <dgm:cxn modelId="{39750AE2-4CBA-4163-952A-69D316BA0C7A}" srcId="{631E1D20-E7FD-438A-96FA-9331BAE10685}" destId="{EA0003DE-C0C4-4ABF-93F9-ED3AA8949A08}" srcOrd="0" destOrd="0" parTransId="{82A4D17C-18D4-4B2B-8A7F-DCD53D261523}" sibTransId="{6F3EE531-8AF4-4496-93E4-72B56AFC4AAB}"/>
    <dgm:cxn modelId="{EEBA3129-B69E-4D82-8B9C-4404F1707457}" type="presParOf" srcId="{A97F7EF8-F808-4841-BAE7-345067E89163}" destId="{E2EB5866-07A9-4A3D-9352-EFBAE8234350}" srcOrd="0" destOrd="0" presId="urn:microsoft.com/office/officeart/2008/layout/LinedList"/>
    <dgm:cxn modelId="{001252D9-8F93-4DEF-934D-57E1DBE0C491}" type="presParOf" srcId="{A97F7EF8-F808-4841-BAE7-345067E89163}" destId="{8682B075-137A-4ABF-85EA-ED30CB956713}" srcOrd="1" destOrd="0" presId="urn:microsoft.com/office/officeart/2008/layout/LinedList"/>
    <dgm:cxn modelId="{91EB652D-FFE0-448B-8BBE-C4150A8B7532}" type="presParOf" srcId="{8682B075-137A-4ABF-85EA-ED30CB956713}" destId="{FCCBE3D6-7F24-428D-8AD8-34807B7E1ACD}" srcOrd="0" destOrd="0" presId="urn:microsoft.com/office/officeart/2008/layout/LinedList"/>
    <dgm:cxn modelId="{2AD63959-DF2D-4C25-A2CB-7CF66EDD71B5}" type="presParOf" srcId="{8682B075-137A-4ABF-85EA-ED30CB956713}" destId="{583A1584-2F89-4A76-BE5E-CE4951D80F44}" srcOrd="1" destOrd="0" presId="urn:microsoft.com/office/officeart/2008/layout/LinedList"/>
    <dgm:cxn modelId="{B34094FA-C254-46AC-AB3F-A5AB27E70389}" type="presParOf" srcId="{A97F7EF8-F808-4841-BAE7-345067E89163}" destId="{A5CB72FC-F1A1-4016-A53D-D6F25301839D}" srcOrd="2" destOrd="0" presId="urn:microsoft.com/office/officeart/2008/layout/LinedList"/>
    <dgm:cxn modelId="{7753A1A2-C322-4EE7-9D0C-15EF29121F29}" type="presParOf" srcId="{A97F7EF8-F808-4841-BAE7-345067E89163}" destId="{5FE10714-A965-4E2E-BB28-1DBBDD623D43}" srcOrd="3" destOrd="0" presId="urn:microsoft.com/office/officeart/2008/layout/LinedList"/>
    <dgm:cxn modelId="{925A34F8-0BEB-41F3-99AF-997B9E9EDF33}" type="presParOf" srcId="{5FE10714-A965-4E2E-BB28-1DBBDD623D43}" destId="{9BFAA5EC-8642-44A8-96E1-97BE6B43C2B5}" srcOrd="0" destOrd="0" presId="urn:microsoft.com/office/officeart/2008/layout/LinedList"/>
    <dgm:cxn modelId="{BD724449-8131-4567-B518-B691759EA034}" type="presParOf" srcId="{5FE10714-A965-4E2E-BB28-1DBBDD623D43}" destId="{C4D4137E-BFB8-4303-842E-5AD1DA7AFB35}" srcOrd="1" destOrd="0" presId="urn:microsoft.com/office/officeart/2008/layout/LinedList"/>
    <dgm:cxn modelId="{9F776B05-7E8C-49E8-A489-9FF47455D6A7}" type="presParOf" srcId="{A97F7EF8-F808-4841-BAE7-345067E89163}" destId="{067D72F8-5EB9-4A99-AD2A-198390681683}" srcOrd="4" destOrd="0" presId="urn:microsoft.com/office/officeart/2008/layout/LinedList"/>
    <dgm:cxn modelId="{77F582AB-B099-406B-BB30-7C69E619CEF5}" type="presParOf" srcId="{A97F7EF8-F808-4841-BAE7-345067E89163}" destId="{589E0EA6-C599-4405-95F3-3C8CACEC4778}" srcOrd="5" destOrd="0" presId="urn:microsoft.com/office/officeart/2008/layout/LinedList"/>
    <dgm:cxn modelId="{FC108DCE-2815-4C75-9EC1-94083FE5C0E9}" type="presParOf" srcId="{589E0EA6-C599-4405-95F3-3C8CACEC4778}" destId="{EA3BA994-6B0B-4565-9444-7812EE0E7E7C}" srcOrd="0" destOrd="0" presId="urn:microsoft.com/office/officeart/2008/layout/LinedList"/>
    <dgm:cxn modelId="{77893FCD-2472-4C60-B98A-4272874B31D8}" type="presParOf" srcId="{589E0EA6-C599-4405-95F3-3C8CACEC4778}" destId="{B5EA46ED-F69B-4FEF-833D-9B86793A7CB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7EEDC6-CBD3-45D3-B797-3F12B7B6EB9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A91F00F6-C6E3-4E19-90CD-EB367B65AD83}">
      <dgm:prSet/>
      <dgm:spPr/>
      <dgm:t>
        <a:bodyPr/>
        <a:lstStyle/>
        <a:p>
          <a:r>
            <a:rPr lang="en-US"/>
            <a:t>Q. If someone does their documentation concurrent or collaborative with the service, does it count towards the duration? </a:t>
          </a:r>
          <a:br>
            <a:rPr lang="en-US"/>
          </a:br>
          <a:endParaRPr lang="en-US"/>
        </a:p>
        <a:p>
          <a:r>
            <a:rPr lang="en-US"/>
            <a:t>A. Direct patient care time is defined as the time spent with the patient for the purpose of providing service.</a:t>
          </a:r>
        </a:p>
      </dgm:t>
    </dgm:pt>
    <dgm:pt modelId="{5BB0081B-7B98-4FB3-BD1A-39D09DDE8EEE}" type="parTrans" cxnId="{7959A26D-B2F9-44A4-A10D-9D15B8E026A9}">
      <dgm:prSet/>
      <dgm:spPr/>
      <dgm:t>
        <a:bodyPr/>
        <a:lstStyle/>
        <a:p>
          <a:endParaRPr lang="en-US"/>
        </a:p>
      </dgm:t>
    </dgm:pt>
    <dgm:pt modelId="{5D155D4E-E0D7-48F2-A631-F7F8440D3BB9}" type="sibTrans" cxnId="{7959A26D-B2F9-44A4-A10D-9D15B8E026A9}">
      <dgm:prSet/>
      <dgm:spPr/>
      <dgm:t>
        <a:bodyPr/>
        <a:lstStyle/>
        <a:p>
          <a:endParaRPr lang="en-US"/>
        </a:p>
      </dgm:t>
    </dgm:pt>
    <dgm:pt modelId="{0FBE58EA-0BC2-479A-B301-9BF71208367B}">
      <dgm:prSet/>
      <dgm:spPr/>
      <dgm:t>
        <a:bodyPr/>
        <a:lstStyle/>
        <a:p>
          <a:r>
            <a:rPr lang="en-US"/>
            <a:t>Q. How to submit a claim if the client is Medi-Medi? </a:t>
          </a:r>
        </a:p>
        <a:p>
          <a:endParaRPr lang="en-US"/>
        </a:p>
        <a:p>
          <a:r>
            <a:rPr lang="en-US"/>
            <a:t>A. CPT codes that indicate Medicare COB is required should be claimed to Medicare prior to SDMC for applicable beneficiaries</a:t>
          </a:r>
        </a:p>
      </dgm:t>
    </dgm:pt>
    <dgm:pt modelId="{EBC3F59D-BB60-42B7-9D5E-7E8E9EC0A354}" type="parTrans" cxnId="{265679A4-5EC8-40CB-8041-6546EB629E71}">
      <dgm:prSet/>
      <dgm:spPr/>
      <dgm:t>
        <a:bodyPr/>
        <a:lstStyle/>
        <a:p>
          <a:endParaRPr lang="en-US"/>
        </a:p>
      </dgm:t>
    </dgm:pt>
    <dgm:pt modelId="{80615390-FDDC-4029-A759-09380A3F8967}" type="sibTrans" cxnId="{265679A4-5EC8-40CB-8041-6546EB629E71}">
      <dgm:prSet/>
      <dgm:spPr/>
      <dgm:t>
        <a:bodyPr/>
        <a:lstStyle/>
        <a:p>
          <a:endParaRPr lang="en-US"/>
        </a:p>
      </dgm:t>
    </dgm:pt>
    <dgm:pt modelId="{860E81E4-7DF1-45A1-9E97-39A3E82503A1}">
      <dgm:prSet/>
      <dgm:spPr/>
      <dgm:t>
        <a:bodyPr/>
        <a:lstStyle/>
        <a:p>
          <a:r>
            <a:rPr lang="en-US"/>
            <a:t>Q. Do we use HL for the waivered psychologists?</a:t>
          </a:r>
        </a:p>
        <a:p>
          <a:endParaRPr lang="en-US"/>
        </a:p>
        <a:p>
          <a:r>
            <a:rPr lang="en-US"/>
            <a:t>A.  Use this modifier when the service was performed by a registrants and interns who are working in clinical settings under supervision to obtain licensure</a:t>
          </a:r>
        </a:p>
      </dgm:t>
    </dgm:pt>
    <dgm:pt modelId="{7087744E-B773-4793-845C-B0279E87CA9A}" type="parTrans" cxnId="{C939A687-DC9A-4901-A204-2D1A145B90F4}">
      <dgm:prSet/>
      <dgm:spPr/>
      <dgm:t>
        <a:bodyPr/>
        <a:lstStyle/>
        <a:p>
          <a:endParaRPr lang="en-US"/>
        </a:p>
      </dgm:t>
    </dgm:pt>
    <dgm:pt modelId="{7C9011E6-4E0E-4B48-9A93-861645E225C1}" type="sibTrans" cxnId="{C939A687-DC9A-4901-A204-2D1A145B90F4}">
      <dgm:prSet/>
      <dgm:spPr/>
      <dgm:t>
        <a:bodyPr/>
        <a:lstStyle/>
        <a:p>
          <a:endParaRPr lang="en-US"/>
        </a:p>
      </dgm:t>
    </dgm:pt>
    <dgm:pt modelId="{BB88BAF4-F491-46A3-9257-AA818CE7BEE0}" type="pres">
      <dgm:prSet presAssocID="{EA7EEDC6-CBD3-45D3-B797-3F12B7B6EB98}" presName="vert0" presStyleCnt="0">
        <dgm:presLayoutVars>
          <dgm:dir/>
          <dgm:animOne val="branch"/>
          <dgm:animLvl val="lvl"/>
        </dgm:presLayoutVars>
      </dgm:prSet>
      <dgm:spPr/>
    </dgm:pt>
    <dgm:pt modelId="{64AF03B5-ED7A-40D4-9AF0-D2DB1E8F305B}" type="pres">
      <dgm:prSet presAssocID="{A91F00F6-C6E3-4E19-90CD-EB367B65AD83}" presName="thickLine" presStyleLbl="alignNode1" presStyleIdx="0" presStyleCnt="3"/>
      <dgm:spPr/>
    </dgm:pt>
    <dgm:pt modelId="{DA837F5C-7CE0-4BA3-9539-3352FCCFCB49}" type="pres">
      <dgm:prSet presAssocID="{A91F00F6-C6E3-4E19-90CD-EB367B65AD83}" presName="horz1" presStyleCnt="0"/>
      <dgm:spPr/>
    </dgm:pt>
    <dgm:pt modelId="{2996C165-B586-4973-943E-B9B5E25106B2}" type="pres">
      <dgm:prSet presAssocID="{A91F00F6-C6E3-4E19-90CD-EB367B65AD83}" presName="tx1" presStyleLbl="revTx" presStyleIdx="0" presStyleCnt="3"/>
      <dgm:spPr/>
    </dgm:pt>
    <dgm:pt modelId="{ABAE5C9A-1318-40B2-983D-BA0A236CD217}" type="pres">
      <dgm:prSet presAssocID="{A91F00F6-C6E3-4E19-90CD-EB367B65AD83}" presName="vert1" presStyleCnt="0"/>
      <dgm:spPr/>
    </dgm:pt>
    <dgm:pt modelId="{F5E69264-EBC2-4C50-8BE9-93D7F8287724}" type="pres">
      <dgm:prSet presAssocID="{0FBE58EA-0BC2-479A-B301-9BF71208367B}" presName="thickLine" presStyleLbl="alignNode1" presStyleIdx="1" presStyleCnt="3"/>
      <dgm:spPr/>
    </dgm:pt>
    <dgm:pt modelId="{363FE7DF-1EAE-4BFA-8BE9-2E2F96B99D08}" type="pres">
      <dgm:prSet presAssocID="{0FBE58EA-0BC2-479A-B301-9BF71208367B}" presName="horz1" presStyleCnt="0"/>
      <dgm:spPr/>
    </dgm:pt>
    <dgm:pt modelId="{A6EF1B8B-42D3-46BF-AC9D-6086A63D04A2}" type="pres">
      <dgm:prSet presAssocID="{0FBE58EA-0BC2-479A-B301-9BF71208367B}" presName="tx1" presStyleLbl="revTx" presStyleIdx="1" presStyleCnt="3"/>
      <dgm:spPr/>
    </dgm:pt>
    <dgm:pt modelId="{729B4260-BE24-47D8-B6A4-28E7447918A6}" type="pres">
      <dgm:prSet presAssocID="{0FBE58EA-0BC2-479A-B301-9BF71208367B}" presName="vert1" presStyleCnt="0"/>
      <dgm:spPr/>
    </dgm:pt>
    <dgm:pt modelId="{AA89ACB8-3DC4-41C0-9047-CFDBA4767CB1}" type="pres">
      <dgm:prSet presAssocID="{860E81E4-7DF1-45A1-9E97-39A3E82503A1}" presName="thickLine" presStyleLbl="alignNode1" presStyleIdx="2" presStyleCnt="3"/>
      <dgm:spPr/>
    </dgm:pt>
    <dgm:pt modelId="{5C475835-F25C-44BA-90A1-C472857202C2}" type="pres">
      <dgm:prSet presAssocID="{860E81E4-7DF1-45A1-9E97-39A3E82503A1}" presName="horz1" presStyleCnt="0"/>
      <dgm:spPr/>
    </dgm:pt>
    <dgm:pt modelId="{81BD33FC-4FED-4366-B7CA-D032EFF655B7}" type="pres">
      <dgm:prSet presAssocID="{860E81E4-7DF1-45A1-9E97-39A3E82503A1}" presName="tx1" presStyleLbl="revTx" presStyleIdx="2" presStyleCnt="3"/>
      <dgm:spPr/>
    </dgm:pt>
    <dgm:pt modelId="{063D3939-2ADA-4E3B-9379-7514BD309B0C}" type="pres">
      <dgm:prSet presAssocID="{860E81E4-7DF1-45A1-9E97-39A3E82503A1}" presName="vert1" presStyleCnt="0"/>
      <dgm:spPr/>
    </dgm:pt>
  </dgm:ptLst>
  <dgm:cxnLst>
    <dgm:cxn modelId="{A309C804-FE80-433B-A0A0-8751CA091C12}" type="presOf" srcId="{0FBE58EA-0BC2-479A-B301-9BF71208367B}" destId="{A6EF1B8B-42D3-46BF-AC9D-6086A63D04A2}" srcOrd="0" destOrd="0" presId="urn:microsoft.com/office/officeart/2008/layout/LinedList"/>
    <dgm:cxn modelId="{907BAC2F-ECE2-49D6-9393-3C9A90C55628}" type="presOf" srcId="{A91F00F6-C6E3-4E19-90CD-EB367B65AD83}" destId="{2996C165-B586-4973-943E-B9B5E25106B2}" srcOrd="0" destOrd="0" presId="urn:microsoft.com/office/officeart/2008/layout/LinedList"/>
    <dgm:cxn modelId="{7959A26D-B2F9-44A4-A10D-9D15B8E026A9}" srcId="{EA7EEDC6-CBD3-45D3-B797-3F12B7B6EB98}" destId="{A91F00F6-C6E3-4E19-90CD-EB367B65AD83}" srcOrd="0" destOrd="0" parTransId="{5BB0081B-7B98-4FB3-BD1A-39D09DDE8EEE}" sibTransId="{5D155D4E-E0D7-48F2-A631-F7F8440D3BB9}"/>
    <dgm:cxn modelId="{C939A687-DC9A-4901-A204-2D1A145B90F4}" srcId="{EA7EEDC6-CBD3-45D3-B797-3F12B7B6EB98}" destId="{860E81E4-7DF1-45A1-9E97-39A3E82503A1}" srcOrd="2" destOrd="0" parTransId="{7087744E-B773-4793-845C-B0279E87CA9A}" sibTransId="{7C9011E6-4E0E-4B48-9A93-861645E225C1}"/>
    <dgm:cxn modelId="{265679A4-5EC8-40CB-8041-6546EB629E71}" srcId="{EA7EEDC6-CBD3-45D3-B797-3F12B7B6EB98}" destId="{0FBE58EA-0BC2-479A-B301-9BF71208367B}" srcOrd="1" destOrd="0" parTransId="{EBC3F59D-BB60-42B7-9D5E-7E8E9EC0A354}" sibTransId="{80615390-FDDC-4029-A759-09380A3F8967}"/>
    <dgm:cxn modelId="{7008E1C2-B8B4-4C86-AC2C-6171E7EF2B92}" type="presOf" srcId="{860E81E4-7DF1-45A1-9E97-39A3E82503A1}" destId="{81BD33FC-4FED-4366-B7CA-D032EFF655B7}" srcOrd="0" destOrd="0" presId="urn:microsoft.com/office/officeart/2008/layout/LinedList"/>
    <dgm:cxn modelId="{71B2AFCC-6D8B-4AB5-9368-CA799FDBF464}" type="presOf" srcId="{EA7EEDC6-CBD3-45D3-B797-3F12B7B6EB98}" destId="{BB88BAF4-F491-46A3-9257-AA818CE7BEE0}" srcOrd="0" destOrd="0" presId="urn:microsoft.com/office/officeart/2008/layout/LinedList"/>
    <dgm:cxn modelId="{EBD84849-3828-4C35-80E1-E204D9A6AE70}" type="presParOf" srcId="{BB88BAF4-F491-46A3-9257-AA818CE7BEE0}" destId="{64AF03B5-ED7A-40D4-9AF0-D2DB1E8F305B}" srcOrd="0" destOrd="0" presId="urn:microsoft.com/office/officeart/2008/layout/LinedList"/>
    <dgm:cxn modelId="{15538CAB-EE8C-4FB0-8FB9-4DD0B7B2D9E3}" type="presParOf" srcId="{BB88BAF4-F491-46A3-9257-AA818CE7BEE0}" destId="{DA837F5C-7CE0-4BA3-9539-3352FCCFCB49}" srcOrd="1" destOrd="0" presId="urn:microsoft.com/office/officeart/2008/layout/LinedList"/>
    <dgm:cxn modelId="{479DE692-F43E-468C-B363-BACB91487A2C}" type="presParOf" srcId="{DA837F5C-7CE0-4BA3-9539-3352FCCFCB49}" destId="{2996C165-B586-4973-943E-B9B5E25106B2}" srcOrd="0" destOrd="0" presId="urn:microsoft.com/office/officeart/2008/layout/LinedList"/>
    <dgm:cxn modelId="{8F0ECD23-6BE0-4320-8FD7-CFBDB1064F2C}" type="presParOf" srcId="{DA837F5C-7CE0-4BA3-9539-3352FCCFCB49}" destId="{ABAE5C9A-1318-40B2-983D-BA0A236CD217}" srcOrd="1" destOrd="0" presId="urn:microsoft.com/office/officeart/2008/layout/LinedList"/>
    <dgm:cxn modelId="{FC2EFE58-86C7-4C1B-B444-2E04AAE8EBDC}" type="presParOf" srcId="{BB88BAF4-F491-46A3-9257-AA818CE7BEE0}" destId="{F5E69264-EBC2-4C50-8BE9-93D7F8287724}" srcOrd="2" destOrd="0" presId="urn:microsoft.com/office/officeart/2008/layout/LinedList"/>
    <dgm:cxn modelId="{C320FF48-F4DC-4249-AF92-9DBFA320C528}" type="presParOf" srcId="{BB88BAF4-F491-46A3-9257-AA818CE7BEE0}" destId="{363FE7DF-1EAE-4BFA-8BE9-2E2F96B99D08}" srcOrd="3" destOrd="0" presId="urn:microsoft.com/office/officeart/2008/layout/LinedList"/>
    <dgm:cxn modelId="{FE0511BB-9091-4B41-BAB2-19C9B5B9D43F}" type="presParOf" srcId="{363FE7DF-1EAE-4BFA-8BE9-2E2F96B99D08}" destId="{A6EF1B8B-42D3-46BF-AC9D-6086A63D04A2}" srcOrd="0" destOrd="0" presId="urn:microsoft.com/office/officeart/2008/layout/LinedList"/>
    <dgm:cxn modelId="{B78752AC-0A73-4549-9470-BE55A0D1B31B}" type="presParOf" srcId="{363FE7DF-1EAE-4BFA-8BE9-2E2F96B99D08}" destId="{729B4260-BE24-47D8-B6A4-28E7447918A6}" srcOrd="1" destOrd="0" presId="urn:microsoft.com/office/officeart/2008/layout/LinedList"/>
    <dgm:cxn modelId="{3E907BF0-C95B-41C1-A498-C5E575DA08A7}" type="presParOf" srcId="{BB88BAF4-F491-46A3-9257-AA818CE7BEE0}" destId="{AA89ACB8-3DC4-41C0-9047-CFDBA4767CB1}" srcOrd="4" destOrd="0" presId="urn:microsoft.com/office/officeart/2008/layout/LinedList"/>
    <dgm:cxn modelId="{21B15471-DE63-4ADF-B4D2-4432E0D7636C}" type="presParOf" srcId="{BB88BAF4-F491-46A3-9257-AA818CE7BEE0}" destId="{5C475835-F25C-44BA-90A1-C472857202C2}" srcOrd="5" destOrd="0" presId="urn:microsoft.com/office/officeart/2008/layout/LinedList"/>
    <dgm:cxn modelId="{3519BD8D-6322-4876-AFDC-3BECEDE1765B}" type="presParOf" srcId="{5C475835-F25C-44BA-90A1-C472857202C2}" destId="{81BD33FC-4FED-4366-B7CA-D032EFF655B7}" srcOrd="0" destOrd="0" presId="urn:microsoft.com/office/officeart/2008/layout/LinedList"/>
    <dgm:cxn modelId="{9F9D2165-D67E-447B-9DC1-62E45202788A}" type="presParOf" srcId="{5C475835-F25C-44BA-90A1-C472857202C2}" destId="{063D3939-2ADA-4E3B-9379-7514BD309B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68C1E-4623-4CA2-B209-1E202A3E2626}">
      <dsp:nvSpPr>
        <dsp:cNvPr id="0" name=""/>
        <dsp:cNvSpPr/>
      </dsp:nvSpPr>
      <dsp:spPr>
        <a:xfrm>
          <a:off x="0" y="2703"/>
          <a:ext cx="69122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2C1FE0-54DC-4F92-8C00-FEACDAB7E945}">
      <dsp:nvSpPr>
        <dsp:cNvPr id="0" name=""/>
        <dsp:cNvSpPr/>
      </dsp:nvSpPr>
      <dsp:spPr>
        <a:xfrm>
          <a:off x="0" y="2703"/>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US" sz="5100" b="1" kern="1200">
              <a:latin typeface="Grandview Display"/>
            </a:rPr>
            <a:t>Overview of changes</a:t>
          </a:r>
          <a:endParaRPr lang="en-US" sz="5100" b="1" kern="1200"/>
        </a:p>
      </dsp:txBody>
      <dsp:txXfrm>
        <a:off x="0" y="2703"/>
        <a:ext cx="6912245" cy="1843825"/>
      </dsp:txXfrm>
    </dsp:sp>
    <dsp:sp modelId="{4D2B6E76-1108-4575-8E1A-48987C92FA41}">
      <dsp:nvSpPr>
        <dsp:cNvPr id="0" name=""/>
        <dsp:cNvSpPr/>
      </dsp:nvSpPr>
      <dsp:spPr>
        <a:xfrm>
          <a:off x="0" y="1846528"/>
          <a:ext cx="69122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CD1580-A953-48CF-9FC8-14493BA12957}">
      <dsp:nvSpPr>
        <dsp:cNvPr id="0" name=""/>
        <dsp:cNvSpPr/>
      </dsp:nvSpPr>
      <dsp:spPr>
        <a:xfrm>
          <a:off x="0" y="1846528"/>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Tips &amp;Tricks</a:t>
          </a:r>
        </a:p>
      </dsp:txBody>
      <dsp:txXfrm>
        <a:off x="0" y="1846528"/>
        <a:ext cx="6912245" cy="1843825"/>
      </dsp:txXfrm>
    </dsp:sp>
    <dsp:sp modelId="{18B54EBA-3BD3-43A9-AB72-41E632BB7EF3}">
      <dsp:nvSpPr>
        <dsp:cNvPr id="0" name=""/>
        <dsp:cNvSpPr/>
      </dsp:nvSpPr>
      <dsp:spPr>
        <a:xfrm>
          <a:off x="0" y="3690354"/>
          <a:ext cx="69122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2C7D63-2504-4D99-82CD-27F6A6A5E7B4}">
      <dsp:nvSpPr>
        <dsp:cNvPr id="0" name=""/>
        <dsp:cNvSpPr/>
      </dsp:nvSpPr>
      <dsp:spPr>
        <a:xfrm>
          <a:off x="0" y="3690354"/>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Frequently Answered Questions</a:t>
          </a:r>
        </a:p>
      </dsp:txBody>
      <dsp:txXfrm>
        <a:off x="0" y="3690354"/>
        <a:ext cx="6912245" cy="18438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C5530-7391-4112-A6A0-B52A0006C00F}">
      <dsp:nvSpPr>
        <dsp:cNvPr id="0" name=""/>
        <dsp:cNvSpPr/>
      </dsp:nvSpPr>
      <dsp:spPr>
        <a:xfrm>
          <a:off x="0" y="2703"/>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06ECD2-F633-4A28-AD2D-F287C477A20B}">
      <dsp:nvSpPr>
        <dsp:cNvPr id="0" name=""/>
        <dsp:cNvSpPr/>
      </dsp:nvSpPr>
      <dsp:spPr>
        <a:xfrm>
          <a:off x="0" y="2703"/>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Q. HCPC will still allow for less than 1 unit?---so if each unit is 15 mins....and it’s less than 15 minutes, how will that work?</a:t>
          </a:r>
          <a:r>
            <a:rPr lang="en-US" sz="1900" kern="1200"/>
            <a:t> </a:t>
          </a:r>
        </a:p>
        <a:p>
          <a:pPr marL="0" lvl="0" indent="0" algn="l" defTabSz="844550">
            <a:lnSpc>
              <a:spcPct val="90000"/>
            </a:lnSpc>
            <a:spcBef>
              <a:spcPct val="0"/>
            </a:spcBef>
            <a:spcAft>
              <a:spcPct val="35000"/>
            </a:spcAft>
            <a:buNone/>
          </a:pPr>
          <a:r>
            <a:rPr lang="en-US" sz="1900" kern="1200"/>
            <a:t>A. Services can be claimed once the mid-point for the CPT or HCPC has been reached.</a:t>
          </a:r>
        </a:p>
      </dsp:txBody>
      <dsp:txXfrm>
        <a:off x="0" y="2703"/>
        <a:ext cx="6912245" cy="1843825"/>
      </dsp:txXfrm>
    </dsp:sp>
    <dsp:sp modelId="{582CC1F4-2C8E-4BA7-A2F2-4BABEEB03AB4}">
      <dsp:nvSpPr>
        <dsp:cNvPr id="0" name=""/>
        <dsp:cNvSpPr/>
      </dsp:nvSpPr>
      <dsp:spPr>
        <a:xfrm>
          <a:off x="0" y="1846528"/>
          <a:ext cx="6912245" cy="0"/>
        </a:xfrm>
        <a:prstGeom prst="line">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w="6350" cap="flat" cmpd="sng" algn="ctr">
          <a:solidFill>
            <a:schemeClr val="accent2">
              <a:hueOff val="-2556499"/>
              <a:satOff val="-3410"/>
              <a:lumOff val="-1019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85F571-BA7E-4F42-90FE-BB73430E31A5}">
      <dsp:nvSpPr>
        <dsp:cNvPr id="0" name=""/>
        <dsp:cNvSpPr/>
      </dsp:nvSpPr>
      <dsp:spPr>
        <a:xfrm>
          <a:off x="0" y="1846528"/>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Q. Is there a sense of how many CPT codes will actually apply to DMC since SUD is not typically under CPT/Medicare rules? </a:t>
          </a:r>
        </a:p>
        <a:p>
          <a:pPr marL="0" lvl="0" indent="0" algn="l" defTabSz="844550">
            <a:lnSpc>
              <a:spcPct val="90000"/>
            </a:lnSpc>
            <a:spcBef>
              <a:spcPct val="0"/>
            </a:spcBef>
            <a:spcAft>
              <a:spcPct val="35000"/>
            </a:spcAft>
            <a:buNone/>
          </a:pPr>
          <a:r>
            <a:rPr lang="en-US" sz="1900" kern="1200"/>
            <a:t>A. Yes, please review the billing manual and review those codes that indicate Medicare COB is required. The </a:t>
          </a:r>
          <a:r>
            <a:rPr lang="en-US" sz="1900" kern="1200" err="1"/>
            <a:t>CalMHSA</a:t>
          </a:r>
          <a:r>
            <a:rPr lang="en-US" sz="1900" kern="1200"/>
            <a:t> reference guides may be helpful for this.</a:t>
          </a:r>
        </a:p>
      </dsp:txBody>
      <dsp:txXfrm>
        <a:off x="0" y="1846528"/>
        <a:ext cx="6912245" cy="1843825"/>
      </dsp:txXfrm>
    </dsp:sp>
    <dsp:sp modelId="{65BCB17E-A7C3-47E3-970F-23F0D3BA752F}">
      <dsp:nvSpPr>
        <dsp:cNvPr id="0" name=""/>
        <dsp:cNvSpPr/>
      </dsp:nvSpPr>
      <dsp:spPr>
        <a:xfrm>
          <a:off x="0" y="3690354"/>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A5BC1E-AE4A-42E2-8A94-F852250738EB}">
      <dsp:nvSpPr>
        <dsp:cNvPr id="0" name=""/>
        <dsp:cNvSpPr/>
      </dsp:nvSpPr>
      <dsp:spPr>
        <a:xfrm>
          <a:off x="0" y="3690354"/>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Q. Are the modifier lists accurate in the manual? Confused why HE is no longer an allowed modifier for H2017. </a:t>
          </a:r>
        </a:p>
        <a:p>
          <a:pPr marL="0" lvl="0" indent="0" algn="l" defTabSz="844550">
            <a:lnSpc>
              <a:spcPct val="90000"/>
            </a:lnSpc>
            <a:spcBef>
              <a:spcPct val="0"/>
            </a:spcBef>
            <a:spcAft>
              <a:spcPct val="35000"/>
            </a:spcAft>
            <a:buNone/>
          </a:pPr>
          <a:r>
            <a:rPr lang="en-US" sz="1900" kern="1200"/>
            <a:t>A. Use this modifier when billing for 24-hour and day services. For additional information about when this modifier is required refer to service table 11. Do not use this modifier when claiming for outpatient services. </a:t>
          </a:r>
        </a:p>
      </dsp:txBody>
      <dsp:txXfrm>
        <a:off x="0" y="3690354"/>
        <a:ext cx="6912245" cy="1843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4D6C5-C87D-4163-99C8-DF45D226B42E}">
      <dsp:nvSpPr>
        <dsp:cNvPr id="0" name=""/>
        <dsp:cNvSpPr/>
      </dsp:nvSpPr>
      <dsp:spPr>
        <a:xfrm>
          <a:off x="0" y="2703"/>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6B74EE-733B-43DF-8CCF-05AE1B683139}">
      <dsp:nvSpPr>
        <dsp:cNvPr id="0" name=""/>
        <dsp:cNvSpPr/>
      </dsp:nvSpPr>
      <dsp:spPr>
        <a:xfrm>
          <a:off x="0" y="2703"/>
          <a:ext cx="6912245" cy="9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Scope of practice</a:t>
          </a:r>
        </a:p>
      </dsp:txBody>
      <dsp:txXfrm>
        <a:off x="0" y="2703"/>
        <a:ext cx="6912245" cy="921912"/>
      </dsp:txXfrm>
    </dsp:sp>
    <dsp:sp modelId="{42EB32CE-D21A-497C-A28F-7525C3A1C061}">
      <dsp:nvSpPr>
        <dsp:cNvPr id="0" name=""/>
        <dsp:cNvSpPr/>
      </dsp:nvSpPr>
      <dsp:spPr>
        <a:xfrm>
          <a:off x="0" y="924616"/>
          <a:ext cx="6912245" cy="0"/>
        </a:xfrm>
        <a:prstGeom prst="line">
          <a:avLst/>
        </a:prstGeom>
        <a:gradFill rotWithShape="0">
          <a:gsLst>
            <a:gs pos="0">
              <a:schemeClr val="accent2">
                <a:hueOff val="-1022600"/>
                <a:satOff val="-1364"/>
                <a:lumOff val="-4078"/>
                <a:alphaOff val="0"/>
                <a:satMod val="103000"/>
                <a:lumMod val="102000"/>
                <a:tint val="94000"/>
              </a:schemeClr>
            </a:gs>
            <a:gs pos="50000">
              <a:schemeClr val="accent2">
                <a:hueOff val="-1022600"/>
                <a:satOff val="-1364"/>
                <a:lumOff val="-4078"/>
                <a:alphaOff val="0"/>
                <a:satMod val="110000"/>
                <a:lumMod val="100000"/>
                <a:shade val="100000"/>
              </a:schemeClr>
            </a:gs>
            <a:gs pos="100000">
              <a:schemeClr val="accent2">
                <a:hueOff val="-1022600"/>
                <a:satOff val="-1364"/>
                <a:lumOff val="-4078"/>
                <a:alphaOff val="0"/>
                <a:lumMod val="99000"/>
                <a:satMod val="120000"/>
                <a:shade val="78000"/>
              </a:schemeClr>
            </a:gs>
          </a:gsLst>
          <a:lin ang="5400000" scaled="0"/>
        </a:gradFill>
        <a:ln w="6350" cap="flat" cmpd="sng" algn="ctr">
          <a:solidFill>
            <a:schemeClr val="accent2">
              <a:hueOff val="-1022600"/>
              <a:satOff val="-1364"/>
              <a:lumOff val="-407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B9CF8E6-BF38-4986-92CB-9D8D304DD7B0}">
      <dsp:nvSpPr>
        <dsp:cNvPr id="0" name=""/>
        <dsp:cNvSpPr/>
      </dsp:nvSpPr>
      <dsp:spPr>
        <a:xfrm>
          <a:off x="0" y="924616"/>
          <a:ext cx="6912245" cy="9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Scope of competence</a:t>
          </a:r>
        </a:p>
      </dsp:txBody>
      <dsp:txXfrm>
        <a:off x="0" y="924616"/>
        <a:ext cx="6912245" cy="921912"/>
      </dsp:txXfrm>
    </dsp:sp>
    <dsp:sp modelId="{96746BB9-7629-4132-AB9F-DEF1D8C75BD8}">
      <dsp:nvSpPr>
        <dsp:cNvPr id="0" name=""/>
        <dsp:cNvSpPr/>
      </dsp:nvSpPr>
      <dsp:spPr>
        <a:xfrm>
          <a:off x="0" y="1846528"/>
          <a:ext cx="6912245" cy="0"/>
        </a:xfrm>
        <a:prstGeom prst="line">
          <a:avLst/>
        </a:prstGeom>
        <a:gradFill rotWithShape="0">
          <a:gsLst>
            <a:gs pos="0">
              <a:schemeClr val="accent2">
                <a:hueOff val="-2045199"/>
                <a:satOff val="-2728"/>
                <a:lumOff val="-8157"/>
                <a:alphaOff val="0"/>
                <a:satMod val="103000"/>
                <a:lumMod val="102000"/>
                <a:tint val="94000"/>
              </a:schemeClr>
            </a:gs>
            <a:gs pos="50000">
              <a:schemeClr val="accent2">
                <a:hueOff val="-2045199"/>
                <a:satOff val="-2728"/>
                <a:lumOff val="-8157"/>
                <a:alphaOff val="0"/>
                <a:satMod val="110000"/>
                <a:lumMod val="100000"/>
                <a:shade val="100000"/>
              </a:schemeClr>
            </a:gs>
            <a:gs pos="100000">
              <a:schemeClr val="accent2">
                <a:hueOff val="-2045199"/>
                <a:satOff val="-2728"/>
                <a:lumOff val="-8157"/>
                <a:alphaOff val="0"/>
                <a:lumMod val="99000"/>
                <a:satMod val="120000"/>
                <a:shade val="78000"/>
              </a:schemeClr>
            </a:gs>
          </a:gsLst>
          <a:lin ang="5400000" scaled="0"/>
        </a:gradFill>
        <a:ln w="6350" cap="flat" cmpd="sng" algn="ctr">
          <a:solidFill>
            <a:schemeClr val="accent2">
              <a:hueOff val="-2045199"/>
              <a:satOff val="-2728"/>
              <a:lumOff val="-815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5F94D8-7618-462E-BA86-38E8C5206403}">
      <dsp:nvSpPr>
        <dsp:cNvPr id="0" name=""/>
        <dsp:cNvSpPr/>
      </dsp:nvSpPr>
      <dsp:spPr>
        <a:xfrm>
          <a:off x="0" y="1846528"/>
          <a:ext cx="6912245" cy="9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County defined supervision practices</a:t>
          </a:r>
        </a:p>
      </dsp:txBody>
      <dsp:txXfrm>
        <a:off x="0" y="1846528"/>
        <a:ext cx="6912245" cy="921912"/>
      </dsp:txXfrm>
    </dsp:sp>
    <dsp:sp modelId="{36D83DA1-A925-4901-AFFC-CD347B29F6A2}">
      <dsp:nvSpPr>
        <dsp:cNvPr id="0" name=""/>
        <dsp:cNvSpPr/>
      </dsp:nvSpPr>
      <dsp:spPr>
        <a:xfrm>
          <a:off x="0" y="2768441"/>
          <a:ext cx="6912245" cy="0"/>
        </a:xfrm>
        <a:prstGeom prst="line">
          <a:avLst/>
        </a:prstGeom>
        <a:gradFill rotWithShape="0">
          <a:gsLst>
            <a:gs pos="0">
              <a:schemeClr val="accent2">
                <a:hueOff val="-3067798"/>
                <a:satOff val="-4092"/>
                <a:lumOff val="-12235"/>
                <a:alphaOff val="0"/>
                <a:satMod val="103000"/>
                <a:lumMod val="102000"/>
                <a:tint val="94000"/>
              </a:schemeClr>
            </a:gs>
            <a:gs pos="50000">
              <a:schemeClr val="accent2">
                <a:hueOff val="-3067798"/>
                <a:satOff val="-4092"/>
                <a:lumOff val="-12235"/>
                <a:alphaOff val="0"/>
                <a:satMod val="110000"/>
                <a:lumMod val="100000"/>
                <a:shade val="100000"/>
              </a:schemeClr>
            </a:gs>
            <a:gs pos="100000">
              <a:schemeClr val="accent2">
                <a:hueOff val="-3067798"/>
                <a:satOff val="-4092"/>
                <a:lumOff val="-12235"/>
                <a:alphaOff val="0"/>
                <a:lumMod val="99000"/>
                <a:satMod val="120000"/>
                <a:shade val="78000"/>
              </a:schemeClr>
            </a:gs>
          </a:gsLst>
          <a:lin ang="5400000" scaled="0"/>
        </a:gradFill>
        <a:ln w="6350" cap="flat" cmpd="sng" algn="ctr">
          <a:solidFill>
            <a:schemeClr val="accent2">
              <a:hueOff val="-3067798"/>
              <a:satOff val="-4092"/>
              <a:lumOff val="-1223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B136C0-FE76-4652-8E9F-4000D3E0F19A}">
      <dsp:nvSpPr>
        <dsp:cNvPr id="0" name=""/>
        <dsp:cNvSpPr/>
      </dsp:nvSpPr>
      <dsp:spPr>
        <a:xfrm>
          <a:off x="0" y="2768441"/>
          <a:ext cx="6912245" cy="9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Certified sites</a:t>
          </a:r>
        </a:p>
      </dsp:txBody>
      <dsp:txXfrm>
        <a:off x="0" y="2768441"/>
        <a:ext cx="6912245" cy="921912"/>
      </dsp:txXfrm>
    </dsp:sp>
    <dsp:sp modelId="{5B2E0BEF-FC74-4F87-B2E6-9506A1CE5544}">
      <dsp:nvSpPr>
        <dsp:cNvPr id="0" name=""/>
        <dsp:cNvSpPr/>
      </dsp:nvSpPr>
      <dsp:spPr>
        <a:xfrm>
          <a:off x="0" y="3690354"/>
          <a:ext cx="6912245" cy="0"/>
        </a:xfrm>
        <a:prstGeom prst="line">
          <a:avLst/>
        </a:prstGeom>
        <a:gradFill rotWithShape="0">
          <a:gsLst>
            <a:gs pos="0">
              <a:schemeClr val="accent2">
                <a:hueOff val="-4090398"/>
                <a:satOff val="-5456"/>
                <a:lumOff val="-16314"/>
                <a:alphaOff val="0"/>
                <a:satMod val="103000"/>
                <a:lumMod val="102000"/>
                <a:tint val="94000"/>
              </a:schemeClr>
            </a:gs>
            <a:gs pos="50000">
              <a:schemeClr val="accent2">
                <a:hueOff val="-4090398"/>
                <a:satOff val="-5456"/>
                <a:lumOff val="-16314"/>
                <a:alphaOff val="0"/>
                <a:satMod val="110000"/>
                <a:lumMod val="100000"/>
                <a:shade val="100000"/>
              </a:schemeClr>
            </a:gs>
            <a:gs pos="100000">
              <a:schemeClr val="accent2">
                <a:hueOff val="-4090398"/>
                <a:satOff val="-5456"/>
                <a:lumOff val="-16314"/>
                <a:alphaOff val="0"/>
                <a:lumMod val="99000"/>
                <a:satMod val="120000"/>
                <a:shade val="78000"/>
              </a:schemeClr>
            </a:gs>
          </a:gsLst>
          <a:lin ang="5400000" scaled="0"/>
        </a:gradFill>
        <a:ln w="6350" cap="flat" cmpd="sng" algn="ctr">
          <a:solidFill>
            <a:schemeClr val="accent2">
              <a:hueOff val="-4090398"/>
              <a:satOff val="-5456"/>
              <a:lumOff val="-16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AD2124-018A-4C1C-85F4-DF183713295B}">
      <dsp:nvSpPr>
        <dsp:cNvPr id="0" name=""/>
        <dsp:cNvSpPr/>
      </dsp:nvSpPr>
      <dsp:spPr>
        <a:xfrm>
          <a:off x="0" y="3690354"/>
          <a:ext cx="6912245" cy="9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24-hour and Day Services</a:t>
          </a:r>
        </a:p>
      </dsp:txBody>
      <dsp:txXfrm>
        <a:off x="0" y="3690354"/>
        <a:ext cx="6912245" cy="921912"/>
      </dsp:txXfrm>
    </dsp:sp>
    <dsp:sp modelId="{CA89C4BD-D37E-4AB0-B5F9-A1B21913B9D1}">
      <dsp:nvSpPr>
        <dsp:cNvPr id="0" name=""/>
        <dsp:cNvSpPr/>
      </dsp:nvSpPr>
      <dsp:spPr>
        <a:xfrm>
          <a:off x="0" y="4612266"/>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5DA245-749C-4B96-B229-FB9DAB7C20E4}">
      <dsp:nvSpPr>
        <dsp:cNvPr id="0" name=""/>
        <dsp:cNvSpPr/>
      </dsp:nvSpPr>
      <dsp:spPr>
        <a:xfrm>
          <a:off x="0" y="4612266"/>
          <a:ext cx="6912245" cy="9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HCPCs for unlicensed staff and non-clinical services (E.g., Rehabilitation)</a:t>
          </a:r>
        </a:p>
      </dsp:txBody>
      <dsp:txXfrm>
        <a:off x="0" y="4612266"/>
        <a:ext cx="6912245" cy="921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07810-3B16-4735-9435-085DF6BD04BA}">
      <dsp:nvSpPr>
        <dsp:cNvPr id="0" name=""/>
        <dsp:cNvSpPr/>
      </dsp:nvSpPr>
      <dsp:spPr>
        <a:xfrm>
          <a:off x="0" y="0"/>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5E8606-7BB2-48DC-8B24-E7E264ED8F6F}">
      <dsp:nvSpPr>
        <dsp:cNvPr id="0" name=""/>
        <dsp:cNvSpPr/>
      </dsp:nvSpPr>
      <dsp:spPr>
        <a:xfrm>
          <a:off x="0" y="0"/>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Additional granularity on codes and code description with CPT codes</a:t>
          </a:r>
        </a:p>
      </dsp:txBody>
      <dsp:txXfrm>
        <a:off x="0" y="0"/>
        <a:ext cx="6912245" cy="1384220"/>
      </dsp:txXfrm>
    </dsp:sp>
    <dsp:sp modelId="{D9D105A7-44AF-47D3-9636-9FA0F69C5861}">
      <dsp:nvSpPr>
        <dsp:cNvPr id="0" name=""/>
        <dsp:cNvSpPr/>
      </dsp:nvSpPr>
      <dsp:spPr>
        <a:xfrm>
          <a:off x="0" y="1384220"/>
          <a:ext cx="6912245" cy="0"/>
        </a:xfrm>
        <a:prstGeom prst="line">
          <a:avLst/>
        </a:prstGeom>
        <a:gradFill rotWithShape="0">
          <a:gsLst>
            <a:gs pos="0">
              <a:schemeClr val="accent2">
                <a:hueOff val="-1704332"/>
                <a:satOff val="-2273"/>
                <a:lumOff val="-6797"/>
                <a:alphaOff val="0"/>
                <a:satMod val="103000"/>
                <a:lumMod val="102000"/>
                <a:tint val="94000"/>
              </a:schemeClr>
            </a:gs>
            <a:gs pos="50000">
              <a:schemeClr val="accent2">
                <a:hueOff val="-1704332"/>
                <a:satOff val="-2273"/>
                <a:lumOff val="-6797"/>
                <a:alphaOff val="0"/>
                <a:satMod val="110000"/>
                <a:lumMod val="100000"/>
                <a:shade val="100000"/>
              </a:schemeClr>
            </a:gs>
            <a:gs pos="100000">
              <a:schemeClr val="accent2">
                <a:hueOff val="-1704332"/>
                <a:satOff val="-2273"/>
                <a:lumOff val="-6797"/>
                <a:alphaOff val="0"/>
                <a:lumMod val="99000"/>
                <a:satMod val="120000"/>
                <a:shade val="78000"/>
              </a:schemeClr>
            </a:gs>
          </a:gsLst>
          <a:lin ang="5400000" scaled="0"/>
        </a:gradFill>
        <a:ln w="6350" cap="flat" cmpd="sng" algn="ctr">
          <a:solidFill>
            <a:schemeClr val="accent2">
              <a:hueOff val="-1704332"/>
              <a:satOff val="-2273"/>
              <a:lumOff val="-679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27E838-2265-40BE-9F61-0147C84FBF9A}">
      <dsp:nvSpPr>
        <dsp:cNvPr id="0" name=""/>
        <dsp:cNvSpPr/>
      </dsp:nvSpPr>
      <dsp:spPr>
        <a:xfrm>
          <a:off x="0" y="1384220"/>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Duplicate </a:t>
          </a:r>
          <a:r>
            <a:rPr lang="en-US" sz="3500" kern="1200">
              <a:latin typeface="Corbel" panose="020B0503020204020204"/>
            </a:rPr>
            <a:t>Service</a:t>
          </a:r>
          <a:r>
            <a:rPr lang="en-US" sz="3500" kern="1200"/>
            <a:t> Changes</a:t>
          </a:r>
        </a:p>
      </dsp:txBody>
      <dsp:txXfrm>
        <a:off x="0" y="1384220"/>
        <a:ext cx="6912245" cy="1384220"/>
      </dsp:txXfrm>
    </dsp:sp>
    <dsp:sp modelId="{02A118C4-21DD-4937-AEF4-BDAFDC4D3162}">
      <dsp:nvSpPr>
        <dsp:cNvPr id="0" name=""/>
        <dsp:cNvSpPr/>
      </dsp:nvSpPr>
      <dsp:spPr>
        <a:xfrm>
          <a:off x="0" y="2768441"/>
          <a:ext cx="6912245" cy="0"/>
        </a:xfrm>
        <a:prstGeom prst="line">
          <a:avLst/>
        </a:prstGeom>
        <a:gradFill rotWithShape="0">
          <a:gsLst>
            <a:gs pos="0">
              <a:schemeClr val="accent2">
                <a:hueOff val="-3408665"/>
                <a:satOff val="-4547"/>
                <a:lumOff val="-13595"/>
                <a:alphaOff val="0"/>
                <a:satMod val="103000"/>
                <a:lumMod val="102000"/>
                <a:tint val="94000"/>
              </a:schemeClr>
            </a:gs>
            <a:gs pos="50000">
              <a:schemeClr val="accent2">
                <a:hueOff val="-3408665"/>
                <a:satOff val="-4547"/>
                <a:lumOff val="-13595"/>
                <a:alphaOff val="0"/>
                <a:satMod val="110000"/>
                <a:lumMod val="100000"/>
                <a:shade val="100000"/>
              </a:schemeClr>
            </a:gs>
            <a:gs pos="100000">
              <a:schemeClr val="accent2">
                <a:hueOff val="-3408665"/>
                <a:satOff val="-4547"/>
                <a:lumOff val="-13595"/>
                <a:alphaOff val="0"/>
                <a:lumMod val="99000"/>
                <a:satMod val="120000"/>
                <a:shade val="78000"/>
              </a:schemeClr>
            </a:gs>
          </a:gsLst>
          <a:lin ang="5400000" scaled="0"/>
        </a:gradFill>
        <a:ln w="6350" cap="flat" cmpd="sng" algn="ctr">
          <a:solidFill>
            <a:schemeClr val="accent2">
              <a:hueOff val="-3408665"/>
              <a:satOff val="-4547"/>
              <a:lumOff val="-1359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6F7CB2-544F-4E5F-ACE3-7E6547379A3B}">
      <dsp:nvSpPr>
        <dsp:cNvPr id="0" name=""/>
        <dsp:cNvSpPr/>
      </dsp:nvSpPr>
      <dsp:spPr>
        <a:xfrm>
          <a:off x="0" y="2768441"/>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Modifier Changes</a:t>
          </a:r>
        </a:p>
      </dsp:txBody>
      <dsp:txXfrm>
        <a:off x="0" y="2768441"/>
        <a:ext cx="6912245" cy="1384220"/>
      </dsp:txXfrm>
    </dsp:sp>
    <dsp:sp modelId="{BF236858-25E8-4390-91EF-F6732FE704E5}">
      <dsp:nvSpPr>
        <dsp:cNvPr id="0" name=""/>
        <dsp:cNvSpPr/>
      </dsp:nvSpPr>
      <dsp:spPr>
        <a:xfrm>
          <a:off x="0" y="4152662"/>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A45CEA4-7473-44EF-868B-A55B70D07F25}">
      <dsp:nvSpPr>
        <dsp:cNvPr id="0" name=""/>
        <dsp:cNvSpPr/>
      </dsp:nvSpPr>
      <dsp:spPr>
        <a:xfrm>
          <a:off x="0" y="4152662"/>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Elimination of group calculations</a:t>
          </a:r>
        </a:p>
      </dsp:txBody>
      <dsp:txXfrm>
        <a:off x="0" y="4152662"/>
        <a:ext cx="6912245" cy="1384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54F10-0162-4976-816D-1F8FF2074FDC}">
      <dsp:nvSpPr>
        <dsp:cNvPr id="0" name=""/>
        <dsp:cNvSpPr/>
      </dsp:nvSpPr>
      <dsp:spPr>
        <a:xfrm>
          <a:off x="0" y="675"/>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5CD893-1E79-4D56-998B-EFA0F59AACF8}">
      <dsp:nvSpPr>
        <dsp:cNvPr id="0" name=""/>
        <dsp:cNvSpPr/>
      </dsp:nvSpPr>
      <dsp:spPr>
        <a:xfrm>
          <a:off x="0" y="675"/>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Case management </a:t>
          </a:r>
        </a:p>
      </dsp:txBody>
      <dsp:txXfrm>
        <a:off x="0" y="675"/>
        <a:ext cx="6912245" cy="1107106"/>
      </dsp:txXfrm>
    </dsp:sp>
    <dsp:sp modelId="{ECBA456A-C9F4-497E-9C9C-6CC06DCA3153}">
      <dsp:nvSpPr>
        <dsp:cNvPr id="0" name=""/>
        <dsp:cNvSpPr/>
      </dsp:nvSpPr>
      <dsp:spPr>
        <a:xfrm>
          <a:off x="0" y="1107782"/>
          <a:ext cx="6912245" cy="0"/>
        </a:xfrm>
        <a:prstGeom prst="line">
          <a:avLst/>
        </a:prstGeom>
        <a:gradFill rotWithShape="0">
          <a:gsLst>
            <a:gs pos="0">
              <a:schemeClr val="accent2">
                <a:hueOff val="-1278249"/>
                <a:satOff val="-1705"/>
                <a:lumOff val="-5098"/>
                <a:alphaOff val="0"/>
                <a:satMod val="103000"/>
                <a:lumMod val="102000"/>
                <a:tint val="94000"/>
              </a:schemeClr>
            </a:gs>
            <a:gs pos="50000">
              <a:schemeClr val="accent2">
                <a:hueOff val="-1278249"/>
                <a:satOff val="-1705"/>
                <a:lumOff val="-5098"/>
                <a:alphaOff val="0"/>
                <a:satMod val="110000"/>
                <a:lumMod val="100000"/>
                <a:shade val="100000"/>
              </a:schemeClr>
            </a:gs>
            <a:gs pos="100000">
              <a:schemeClr val="accent2">
                <a:hueOff val="-1278249"/>
                <a:satOff val="-1705"/>
                <a:lumOff val="-5098"/>
                <a:alphaOff val="0"/>
                <a:lumMod val="99000"/>
                <a:satMod val="120000"/>
                <a:shade val="78000"/>
              </a:schemeClr>
            </a:gs>
          </a:gsLst>
          <a:lin ang="5400000" scaled="0"/>
        </a:gradFill>
        <a:ln w="6350" cap="flat" cmpd="sng" algn="ctr">
          <a:solidFill>
            <a:schemeClr val="accent2">
              <a:hueOff val="-1278249"/>
              <a:satOff val="-1705"/>
              <a:lumOff val="-509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52ACB9-31C3-4DEC-8BD0-A1A8E45DE829}">
      <dsp:nvSpPr>
        <dsp:cNvPr id="0" name=""/>
        <dsp:cNvSpPr/>
      </dsp:nvSpPr>
      <dsp:spPr>
        <a:xfrm>
          <a:off x="0" y="1107782"/>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Assessment </a:t>
          </a:r>
        </a:p>
      </dsp:txBody>
      <dsp:txXfrm>
        <a:off x="0" y="1107782"/>
        <a:ext cx="6912245" cy="1107106"/>
      </dsp:txXfrm>
    </dsp:sp>
    <dsp:sp modelId="{A08F7232-240E-4CF7-938F-2E5485A597C0}">
      <dsp:nvSpPr>
        <dsp:cNvPr id="0" name=""/>
        <dsp:cNvSpPr/>
      </dsp:nvSpPr>
      <dsp:spPr>
        <a:xfrm>
          <a:off x="0" y="2214888"/>
          <a:ext cx="6912245" cy="0"/>
        </a:xfrm>
        <a:prstGeom prst="line">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w="6350" cap="flat" cmpd="sng" algn="ctr">
          <a:solidFill>
            <a:schemeClr val="accent2">
              <a:hueOff val="-2556499"/>
              <a:satOff val="-3410"/>
              <a:lumOff val="-1019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29E333-369F-4F46-8FF9-D590C578AFBE}">
      <dsp:nvSpPr>
        <dsp:cNvPr id="0" name=""/>
        <dsp:cNvSpPr/>
      </dsp:nvSpPr>
      <dsp:spPr>
        <a:xfrm>
          <a:off x="0" y="2214888"/>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Rehab</a:t>
          </a:r>
        </a:p>
      </dsp:txBody>
      <dsp:txXfrm>
        <a:off x="0" y="2214888"/>
        <a:ext cx="6912245" cy="1107106"/>
      </dsp:txXfrm>
    </dsp:sp>
    <dsp:sp modelId="{9BD23C27-966E-434C-A35D-199EFBD60F29}">
      <dsp:nvSpPr>
        <dsp:cNvPr id="0" name=""/>
        <dsp:cNvSpPr/>
      </dsp:nvSpPr>
      <dsp:spPr>
        <a:xfrm>
          <a:off x="0" y="3321994"/>
          <a:ext cx="6912245" cy="0"/>
        </a:xfrm>
        <a:prstGeom prst="line">
          <a:avLst/>
        </a:prstGeom>
        <a:gradFill rotWithShape="0">
          <a:gsLst>
            <a:gs pos="0">
              <a:schemeClr val="accent2">
                <a:hueOff val="-3834748"/>
                <a:satOff val="-5115"/>
                <a:lumOff val="-15294"/>
                <a:alphaOff val="0"/>
                <a:satMod val="103000"/>
                <a:lumMod val="102000"/>
                <a:tint val="94000"/>
              </a:schemeClr>
            </a:gs>
            <a:gs pos="50000">
              <a:schemeClr val="accent2">
                <a:hueOff val="-3834748"/>
                <a:satOff val="-5115"/>
                <a:lumOff val="-15294"/>
                <a:alphaOff val="0"/>
                <a:satMod val="110000"/>
                <a:lumMod val="100000"/>
                <a:shade val="100000"/>
              </a:schemeClr>
            </a:gs>
            <a:gs pos="100000">
              <a:schemeClr val="accent2">
                <a:hueOff val="-3834748"/>
                <a:satOff val="-5115"/>
                <a:lumOff val="-15294"/>
                <a:alphaOff val="0"/>
                <a:lumMod val="99000"/>
                <a:satMod val="120000"/>
                <a:shade val="78000"/>
              </a:schemeClr>
            </a:gs>
          </a:gsLst>
          <a:lin ang="5400000" scaled="0"/>
        </a:gradFill>
        <a:ln w="6350" cap="flat" cmpd="sng" algn="ctr">
          <a:solidFill>
            <a:schemeClr val="accent2">
              <a:hueOff val="-3834748"/>
              <a:satOff val="-5115"/>
              <a:lumOff val="-1529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3CAD12-5191-4DFE-A79C-F04FAEC76B8B}">
      <dsp:nvSpPr>
        <dsp:cNvPr id="0" name=""/>
        <dsp:cNvSpPr/>
      </dsp:nvSpPr>
      <dsp:spPr>
        <a:xfrm>
          <a:off x="0" y="3321994"/>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Collateral </a:t>
          </a:r>
        </a:p>
      </dsp:txBody>
      <dsp:txXfrm>
        <a:off x="0" y="3321994"/>
        <a:ext cx="6912245" cy="1107106"/>
      </dsp:txXfrm>
    </dsp:sp>
    <dsp:sp modelId="{A795AA58-44A3-43D2-9263-65973A0A40EA}">
      <dsp:nvSpPr>
        <dsp:cNvPr id="0" name=""/>
        <dsp:cNvSpPr/>
      </dsp:nvSpPr>
      <dsp:spPr>
        <a:xfrm>
          <a:off x="0" y="4429100"/>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3DEEC8-24BC-4195-A0F1-265AB01B1D11}">
      <dsp:nvSpPr>
        <dsp:cNvPr id="0" name=""/>
        <dsp:cNvSpPr/>
      </dsp:nvSpPr>
      <dsp:spPr>
        <a:xfrm>
          <a:off x="0" y="4429100"/>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Therapy</a:t>
          </a:r>
        </a:p>
      </dsp:txBody>
      <dsp:txXfrm>
        <a:off x="0" y="4429100"/>
        <a:ext cx="6912245" cy="1107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A0FB4-19C1-4BB7-BA2A-C548BA9952A8}">
      <dsp:nvSpPr>
        <dsp:cNvPr id="0" name=""/>
        <dsp:cNvSpPr/>
      </dsp:nvSpPr>
      <dsp:spPr>
        <a:xfrm>
          <a:off x="0" y="531"/>
          <a:ext cx="1023302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F3E92A-7003-4DDA-970E-A477B334285E}">
      <dsp:nvSpPr>
        <dsp:cNvPr id="0" name=""/>
        <dsp:cNvSpPr/>
      </dsp:nvSpPr>
      <dsp:spPr>
        <a:xfrm>
          <a:off x="0" y="531"/>
          <a:ext cx="1023302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Claims will be sent for "units" of service instead of number of minutes</a:t>
          </a:r>
        </a:p>
      </dsp:txBody>
      <dsp:txXfrm>
        <a:off x="0" y="531"/>
        <a:ext cx="10233025" cy="870055"/>
      </dsp:txXfrm>
    </dsp:sp>
    <dsp:sp modelId="{5A7E4779-4CD5-48F1-B59D-5ABEBE3FB910}">
      <dsp:nvSpPr>
        <dsp:cNvPr id="0" name=""/>
        <dsp:cNvSpPr/>
      </dsp:nvSpPr>
      <dsp:spPr>
        <a:xfrm>
          <a:off x="0" y="870586"/>
          <a:ext cx="10233025" cy="0"/>
        </a:xfrm>
        <a:prstGeom prst="line">
          <a:avLst/>
        </a:prstGeom>
        <a:gradFill rotWithShape="0">
          <a:gsLst>
            <a:gs pos="0">
              <a:schemeClr val="accent2">
                <a:hueOff val="-1278249"/>
                <a:satOff val="-1705"/>
                <a:lumOff val="-5098"/>
                <a:alphaOff val="0"/>
                <a:satMod val="103000"/>
                <a:lumMod val="102000"/>
                <a:tint val="94000"/>
              </a:schemeClr>
            </a:gs>
            <a:gs pos="50000">
              <a:schemeClr val="accent2">
                <a:hueOff val="-1278249"/>
                <a:satOff val="-1705"/>
                <a:lumOff val="-5098"/>
                <a:alphaOff val="0"/>
                <a:satMod val="110000"/>
                <a:lumMod val="100000"/>
                <a:shade val="100000"/>
              </a:schemeClr>
            </a:gs>
            <a:gs pos="100000">
              <a:schemeClr val="accent2">
                <a:hueOff val="-1278249"/>
                <a:satOff val="-1705"/>
                <a:lumOff val="-5098"/>
                <a:alphaOff val="0"/>
                <a:lumMod val="99000"/>
                <a:satMod val="120000"/>
                <a:shade val="78000"/>
              </a:schemeClr>
            </a:gs>
          </a:gsLst>
          <a:lin ang="5400000" scaled="0"/>
        </a:gradFill>
        <a:ln w="6350" cap="flat" cmpd="sng" algn="ctr">
          <a:solidFill>
            <a:schemeClr val="accent2">
              <a:hueOff val="-1278249"/>
              <a:satOff val="-1705"/>
              <a:lumOff val="-509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98EEB90-E097-49B0-8116-ECE3B070540F}">
      <dsp:nvSpPr>
        <dsp:cNvPr id="0" name=""/>
        <dsp:cNvSpPr/>
      </dsp:nvSpPr>
      <dsp:spPr>
        <a:xfrm>
          <a:off x="0" y="870586"/>
          <a:ext cx="1023302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Applies to CPT codes and HCPCs</a:t>
          </a:r>
        </a:p>
      </dsp:txBody>
      <dsp:txXfrm>
        <a:off x="0" y="870586"/>
        <a:ext cx="10233025" cy="870055"/>
      </dsp:txXfrm>
    </dsp:sp>
    <dsp:sp modelId="{5ACE2321-1B97-42F8-8EB2-69B5D0A11C22}">
      <dsp:nvSpPr>
        <dsp:cNvPr id="0" name=""/>
        <dsp:cNvSpPr/>
      </dsp:nvSpPr>
      <dsp:spPr>
        <a:xfrm>
          <a:off x="0" y="1740641"/>
          <a:ext cx="10233025" cy="0"/>
        </a:xfrm>
        <a:prstGeom prst="line">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w="6350" cap="flat" cmpd="sng" algn="ctr">
          <a:solidFill>
            <a:schemeClr val="accent2">
              <a:hueOff val="-2556499"/>
              <a:satOff val="-3410"/>
              <a:lumOff val="-1019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23E41C-7442-440B-8405-F23348A1D352}">
      <dsp:nvSpPr>
        <dsp:cNvPr id="0" name=""/>
        <dsp:cNvSpPr/>
      </dsp:nvSpPr>
      <dsp:spPr>
        <a:xfrm>
          <a:off x="0" y="1740641"/>
          <a:ext cx="1023302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Maximum Number of Units is denoted in the billing manual</a:t>
          </a:r>
        </a:p>
      </dsp:txBody>
      <dsp:txXfrm>
        <a:off x="0" y="1740641"/>
        <a:ext cx="10233025" cy="870055"/>
      </dsp:txXfrm>
    </dsp:sp>
    <dsp:sp modelId="{8BA546D8-1407-4637-8DA2-F7621E0A9637}">
      <dsp:nvSpPr>
        <dsp:cNvPr id="0" name=""/>
        <dsp:cNvSpPr/>
      </dsp:nvSpPr>
      <dsp:spPr>
        <a:xfrm>
          <a:off x="0" y="2610696"/>
          <a:ext cx="10233025" cy="0"/>
        </a:xfrm>
        <a:prstGeom prst="line">
          <a:avLst/>
        </a:prstGeom>
        <a:gradFill rotWithShape="0">
          <a:gsLst>
            <a:gs pos="0">
              <a:schemeClr val="accent2">
                <a:hueOff val="-3834748"/>
                <a:satOff val="-5115"/>
                <a:lumOff val="-15294"/>
                <a:alphaOff val="0"/>
                <a:satMod val="103000"/>
                <a:lumMod val="102000"/>
                <a:tint val="94000"/>
              </a:schemeClr>
            </a:gs>
            <a:gs pos="50000">
              <a:schemeClr val="accent2">
                <a:hueOff val="-3834748"/>
                <a:satOff val="-5115"/>
                <a:lumOff val="-15294"/>
                <a:alphaOff val="0"/>
                <a:satMod val="110000"/>
                <a:lumMod val="100000"/>
                <a:shade val="100000"/>
              </a:schemeClr>
            </a:gs>
            <a:gs pos="100000">
              <a:schemeClr val="accent2">
                <a:hueOff val="-3834748"/>
                <a:satOff val="-5115"/>
                <a:lumOff val="-15294"/>
                <a:alphaOff val="0"/>
                <a:lumMod val="99000"/>
                <a:satMod val="120000"/>
                <a:shade val="78000"/>
              </a:schemeClr>
            </a:gs>
          </a:gsLst>
          <a:lin ang="5400000" scaled="0"/>
        </a:gradFill>
        <a:ln w="6350" cap="flat" cmpd="sng" algn="ctr">
          <a:solidFill>
            <a:schemeClr val="accent2">
              <a:hueOff val="-3834748"/>
              <a:satOff val="-5115"/>
              <a:lumOff val="-1529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BE4379-036C-4578-A0D8-4B4D808DFF73}">
      <dsp:nvSpPr>
        <dsp:cNvPr id="0" name=""/>
        <dsp:cNvSpPr/>
      </dsp:nvSpPr>
      <dsp:spPr>
        <a:xfrm>
          <a:off x="0" y="2610696"/>
          <a:ext cx="1023302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In general, one unit is attained when the mid-point is passed</a:t>
          </a:r>
        </a:p>
      </dsp:txBody>
      <dsp:txXfrm>
        <a:off x="0" y="2610696"/>
        <a:ext cx="10233025" cy="870055"/>
      </dsp:txXfrm>
    </dsp:sp>
    <dsp:sp modelId="{706E0C41-4666-4995-9333-C3F625702588}">
      <dsp:nvSpPr>
        <dsp:cNvPr id="0" name=""/>
        <dsp:cNvSpPr/>
      </dsp:nvSpPr>
      <dsp:spPr>
        <a:xfrm>
          <a:off x="0" y="3480751"/>
          <a:ext cx="1023302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CCACA48-56A4-4972-959C-8B1C35CF3A8D}">
      <dsp:nvSpPr>
        <dsp:cNvPr id="0" name=""/>
        <dsp:cNvSpPr/>
      </dsp:nvSpPr>
      <dsp:spPr>
        <a:xfrm>
          <a:off x="0" y="3480751"/>
          <a:ext cx="10233025"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Whole numbers only, no partial units</a:t>
          </a:r>
        </a:p>
      </dsp:txBody>
      <dsp:txXfrm>
        <a:off x="0" y="3480751"/>
        <a:ext cx="10233025" cy="870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0AE42-F9D9-47DF-9510-128806476A43}">
      <dsp:nvSpPr>
        <dsp:cNvPr id="0" name=""/>
        <dsp:cNvSpPr/>
      </dsp:nvSpPr>
      <dsp:spPr>
        <a:xfrm>
          <a:off x="2102967" y="43497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C4F84-9C45-4663-A504-CB964AC391D7}">
      <dsp:nvSpPr>
        <dsp:cNvPr id="0" name=""/>
        <dsp:cNvSpPr/>
      </dsp:nvSpPr>
      <dsp:spPr>
        <a:xfrm>
          <a:off x="914967" y="28491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a:t>Scenario 1</a:t>
          </a:r>
          <a:r>
            <a:rPr lang="en-US" sz="1500" kern="1200"/>
            <a:t>: 70 min Evaluation and Management Service provided in the </a:t>
          </a:r>
          <a:r>
            <a:rPr lang="en-US" sz="1500" b="1" kern="1200"/>
            <a:t>Office for an established patient</a:t>
          </a:r>
          <a:endParaRPr lang="en-US" sz="1500" kern="1200"/>
        </a:p>
      </dsp:txBody>
      <dsp:txXfrm>
        <a:off x="914967" y="2849151"/>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2F34-9E2E-4F58-BF51-EFF654177D38}">
      <dsp:nvSpPr>
        <dsp:cNvPr id="0" name=""/>
        <dsp:cNvSpPr/>
      </dsp:nvSpPr>
      <dsp:spPr>
        <a:xfrm>
          <a:off x="2102967" y="43497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2DF6B-6D07-4D03-9382-6220B1FBD9F4}">
      <dsp:nvSpPr>
        <dsp:cNvPr id="0" name=""/>
        <dsp:cNvSpPr/>
      </dsp:nvSpPr>
      <dsp:spPr>
        <a:xfrm>
          <a:off x="914967" y="28491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a:t>Scenario 2</a:t>
          </a:r>
          <a:r>
            <a:rPr lang="en-US" sz="1500" b="0" kern="1200"/>
            <a:t>: 70 min Evaluation and Management Service provided in the</a:t>
          </a:r>
          <a:r>
            <a:rPr lang="en-US" sz="1500" b="1" kern="1200"/>
            <a:t> Patient's Home for an established patient</a:t>
          </a:r>
          <a:endParaRPr lang="en-US" sz="1500" b="1" kern="1200">
            <a:latin typeface="Corbel" panose="020B0503020204020204"/>
          </a:endParaRPr>
        </a:p>
      </dsp:txBody>
      <dsp:txXfrm>
        <a:off x="914967" y="2849151"/>
        <a:ext cx="432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B5866-07A9-4A3D-9352-EFBAE8234350}">
      <dsp:nvSpPr>
        <dsp:cNvPr id="0" name=""/>
        <dsp:cNvSpPr/>
      </dsp:nvSpPr>
      <dsp:spPr>
        <a:xfrm>
          <a:off x="0" y="2703"/>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CBE3D6-7F24-428D-8AD8-34807B7E1ACD}">
      <dsp:nvSpPr>
        <dsp:cNvPr id="0" name=""/>
        <dsp:cNvSpPr/>
      </dsp:nvSpPr>
      <dsp:spPr>
        <a:xfrm>
          <a:off x="0" y="2703"/>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a:t>Q. Are we using the modifier HE?</a:t>
          </a:r>
          <a:r>
            <a:rPr lang="en-US" sz="1500" kern="1200"/>
            <a:t> </a:t>
          </a:r>
        </a:p>
        <a:p>
          <a:pPr marL="0" lvl="0" indent="0" algn="l" defTabSz="666750">
            <a:lnSpc>
              <a:spcPct val="90000"/>
            </a:lnSpc>
            <a:spcBef>
              <a:spcPct val="0"/>
            </a:spcBef>
            <a:spcAft>
              <a:spcPct val="35000"/>
            </a:spcAft>
            <a:buNone/>
          </a:pPr>
          <a:r>
            <a:rPr lang="en-US" sz="1500" kern="1200"/>
            <a:t>A. Use this modifier when billing for 24-hour and day services. For additional information about when this modifier is required refer to service table 11. Do not use this modifier when claiming for outpatient services</a:t>
          </a:r>
        </a:p>
      </dsp:txBody>
      <dsp:txXfrm>
        <a:off x="0" y="2703"/>
        <a:ext cx="6912245" cy="1843825"/>
      </dsp:txXfrm>
    </dsp:sp>
    <dsp:sp modelId="{A5CB72FC-F1A1-4016-A53D-D6F25301839D}">
      <dsp:nvSpPr>
        <dsp:cNvPr id="0" name=""/>
        <dsp:cNvSpPr/>
      </dsp:nvSpPr>
      <dsp:spPr>
        <a:xfrm>
          <a:off x="0" y="1846528"/>
          <a:ext cx="6912245" cy="0"/>
        </a:xfrm>
        <a:prstGeom prst="line">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w="6350" cap="flat" cmpd="sng" algn="ctr">
          <a:solidFill>
            <a:schemeClr val="accent2">
              <a:hueOff val="-2556499"/>
              <a:satOff val="-3410"/>
              <a:lumOff val="-1019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AA5EC-8642-44A8-96E1-97BE6B43C2B5}">
      <dsp:nvSpPr>
        <dsp:cNvPr id="0" name=""/>
        <dsp:cNvSpPr/>
      </dsp:nvSpPr>
      <dsp:spPr>
        <a:xfrm>
          <a:off x="0" y="1846528"/>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a:t>Q. Will the age modifier and telephone modifier requirement that is in place now still be required as of July 1, 2023?</a:t>
          </a:r>
          <a:r>
            <a:rPr lang="en-US" sz="1500" kern="1200"/>
            <a:t> </a:t>
          </a:r>
        </a:p>
        <a:p>
          <a:pPr marL="0" lvl="0" indent="0" algn="l" defTabSz="666750">
            <a:lnSpc>
              <a:spcPct val="90000"/>
            </a:lnSpc>
            <a:spcBef>
              <a:spcPct val="0"/>
            </a:spcBef>
            <a:spcAft>
              <a:spcPct val="35000"/>
            </a:spcAft>
            <a:buNone/>
          </a:pPr>
          <a:r>
            <a:rPr lang="en-US" sz="1500" kern="1200"/>
            <a:t>A. The SC modifier will be used for telephone or audio-only services. Certain 24-hour services require a modifier based on age. See Table 3 in the billing manuals.</a:t>
          </a:r>
        </a:p>
      </dsp:txBody>
      <dsp:txXfrm>
        <a:off x="0" y="1846528"/>
        <a:ext cx="6912245" cy="1843825"/>
      </dsp:txXfrm>
    </dsp:sp>
    <dsp:sp modelId="{067D72F8-5EB9-4A99-AD2A-198390681683}">
      <dsp:nvSpPr>
        <dsp:cNvPr id="0" name=""/>
        <dsp:cNvSpPr/>
      </dsp:nvSpPr>
      <dsp:spPr>
        <a:xfrm>
          <a:off x="0" y="3690354"/>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A3BA994-6B0B-4565-9444-7812EE0E7E7C}">
      <dsp:nvSpPr>
        <dsp:cNvPr id="0" name=""/>
        <dsp:cNvSpPr/>
      </dsp:nvSpPr>
      <dsp:spPr>
        <a:xfrm>
          <a:off x="0" y="3690354"/>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Q. What happens if we have more than 4 modifiers for a claim, especially now with all the modifier requirements?</a:t>
          </a:r>
        </a:p>
        <a:p>
          <a:pPr marL="0" lvl="0" indent="0" algn="l" defTabSz="666750">
            <a:lnSpc>
              <a:spcPct val="90000"/>
            </a:lnSpc>
            <a:spcBef>
              <a:spcPct val="0"/>
            </a:spcBef>
            <a:spcAft>
              <a:spcPct val="35000"/>
            </a:spcAft>
            <a:buNone/>
          </a:pPr>
          <a:r>
            <a:rPr lang="en-US" sz="1500" kern="1200"/>
            <a:t>A. For a transaction to be HIPAA-compliant, a procedure code cannot use more than four modifiers. </a:t>
          </a:r>
          <a:r>
            <a:rPr lang="en-US" sz="1500" kern="1200" err="1"/>
            <a:t>DHCS</a:t>
          </a:r>
          <a:r>
            <a:rPr lang="en-US" sz="1500" kern="1200"/>
            <a:t> recommends that, in the rare situations that </a:t>
          </a:r>
          <a:r>
            <a:rPr lang="en-US" sz="1500" kern="1200" err="1"/>
            <a:t>MHPs</a:t>
          </a:r>
          <a:r>
            <a:rPr lang="en-US" sz="1500" kern="1200"/>
            <a:t> exceed four modifiers per procedure code in a given transaction, they not use modifiers that validate services, indicate that the service was provided as a result of a federal or state mandate or facilitate payment. Telehealth modifiers fit that criteria.</a:t>
          </a:r>
        </a:p>
      </dsp:txBody>
      <dsp:txXfrm>
        <a:off x="0" y="3690354"/>
        <a:ext cx="6912245" cy="1843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F03B5-ED7A-40D4-9AF0-D2DB1E8F305B}">
      <dsp:nvSpPr>
        <dsp:cNvPr id="0" name=""/>
        <dsp:cNvSpPr/>
      </dsp:nvSpPr>
      <dsp:spPr>
        <a:xfrm>
          <a:off x="0" y="2703"/>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96C165-B586-4973-943E-B9B5E25106B2}">
      <dsp:nvSpPr>
        <dsp:cNvPr id="0" name=""/>
        <dsp:cNvSpPr/>
      </dsp:nvSpPr>
      <dsp:spPr>
        <a:xfrm>
          <a:off x="0" y="2703"/>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Q. If someone does their documentation concurrent or collaborative with the service, does it count towards the duration? </a:t>
          </a:r>
          <a:br>
            <a:rPr lang="en-US" sz="1900" kern="1200"/>
          </a:br>
          <a:endParaRPr lang="en-US" sz="1900" kern="1200"/>
        </a:p>
        <a:p>
          <a:pPr marL="0" lvl="0" indent="0" algn="l" defTabSz="844550">
            <a:lnSpc>
              <a:spcPct val="90000"/>
            </a:lnSpc>
            <a:spcBef>
              <a:spcPct val="0"/>
            </a:spcBef>
            <a:spcAft>
              <a:spcPct val="35000"/>
            </a:spcAft>
            <a:buNone/>
          </a:pPr>
          <a:r>
            <a:rPr lang="en-US" sz="1900" kern="1200"/>
            <a:t>A. Direct patient care time is defined as the time spent with the patient for the purpose of providing service.</a:t>
          </a:r>
        </a:p>
      </dsp:txBody>
      <dsp:txXfrm>
        <a:off x="0" y="2703"/>
        <a:ext cx="6912245" cy="1843825"/>
      </dsp:txXfrm>
    </dsp:sp>
    <dsp:sp modelId="{F5E69264-EBC2-4C50-8BE9-93D7F8287724}">
      <dsp:nvSpPr>
        <dsp:cNvPr id="0" name=""/>
        <dsp:cNvSpPr/>
      </dsp:nvSpPr>
      <dsp:spPr>
        <a:xfrm>
          <a:off x="0" y="1846528"/>
          <a:ext cx="6912245" cy="0"/>
        </a:xfrm>
        <a:prstGeom prst="line">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w="6350" cap="flat" cmpd="sng" algn="ctr">
          <a:solidFill>
            <a:schemeClr val="accent2">
              <a:hueOff val="-2556499"/>
              <a:satOff val="-3410"/>
              <a:lumOff val="-1019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EF1B8B-42D3-46BF-AC9D-6086A63D04A2}">
      <dsp:nvSpPr>
        <dsp:cNvPr id="0" name=""/>
        <dsp:cNvSpPr/>
      </dsp:nvSpPr>
      <dsp:spPr>
        <a:xfrm>
          <a:off x="0" y="1846528"/>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Q. How to submit a claim if the client is Medi-Medi? </a:t>
          </a:r>
        </a:p>
        <a:p>
          <a:pPr marL="0" lvl="0" indent="0" algn="l" defTabSz="844550">
            <a:lnSpc>
              <a:spcPct val="90000"/>
            </a:lnSpc>
            <a:spcBef>
              <a:spcPct val="0"/>
            </a:spcBef>
            <a:spcAft>
              <a:spcPct val="35000"/>
            </a:spcAft>
            <a:buNone/>
          </a:pPr>
          <a:endParaRPr lang="en-US" sz="1900" kern="1200"/>
        </a:p>
        <a:p>
          <a:pPr marL="0" lvl="0" indent="0" algn="l" defTabSz="844550">
            <a:lnSpc>
              <a:spcPct val="90000"/>
            </a:lnSpc>
            <a:spcBef>
              <a:spcPct val="0"/>
            </a:spcBef>
            <a:spcAft>
              <a:spcPct val="35000"/>
            </a:spcAft>
            <a:buNone/>
          </a:pPr>
          <a:r>
            <a:rPr lang="en-US" sz="1900" kern="1200"/>
            <a:t>A. CPT codes that indicate Medicare COB is required should be claimed to Medicare prior to SDMC for applicable beneficiaries</a:t>
          </a:r>
        </a:p>
      </dsp:txBody>
      <dsp:txXfrm>
        <a:off x="0" y="1846528"/>
        <a:ext cx="6912245" cy="1843825"/>
      </dsp:txXfrm>
    </dsp:sp>
    <dsp:sp modelId="{AA89ACB8-3DC4-41C0-9047-CFDBA4767CB1}">
      <dsp:nvSpPr>
        <dsp:cNvPr id="0" name=""/>
        <dsp:cNvSpPr/>
      </dsp:nvSpPr>
      <dsp:spPr>
        <a:xfrm>
          <a:off x="0" y="3690354"/>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BD33FC-4FED-4366-B7CA-D032EFF655B7}">
      <dsp:nvSpPr>
        <dsp:cNvPr id="0" name=""/>
        <dsp:cNvSpPr/>
      </dsp:nvSpPr>
      <dsp:spPr>
        <a:xfrm>
          <a:off x="0" y="3690354"/>
          <a:ext cx="6912245" cy="1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Q. Do we use HL for the waivered psychologists?</a:t>
          </a:r>
        </a:p>
        <a:p>
          <a:pPr marL="0" lvl="0" indent="0" algn="l" defTabSz="844550">
            <a:lnSpc>
              <a:spcPct val="90000"/>
            </a:lnSpc>
            <a:spcBef>
              <a:spcPct val="0"/>
            </a:spcBef>
            <a:spcAft>
              <a:spcPct val="35000"/>
            </a:spcAft>
            <a:buNone/>
          </a:pPr>
          <a:endParaRPr lang="en-US" sz="1900" kern="1200"/>
        </a:p>
        <a:p>
          <a:pPr marL="0" lvl="0" indent="0" algn="l" defTabSz="844550">
            <a:lnSpc>
              <a:spcPct val="90000"/>
            </a:lnSpc>
            <a:spcBef>
              <a:spcPct val="0"/>
            </a:spcBef>
            <a:spcAft>
              <a:spcPct val="35000"/>
            </a:spcAft>
            <a:buNone/>
          </a:pPr>
          <a:r>
            <a:rPr lang="en-US" sz="1900" kern="1200"/>
            <a:t>A.  Use this modifier when the service was performed by a registrants and interns who are working in clinical settings under supervision to obtain licensure</a:t>
          </a:r>
        </a:p>
      </dsp:txBody>
      <dsp:txXfrm>
        <a:off x="0" y="3690354"/>
        <a:ext cx="6912245" cy="18438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2E82E-F04A-45D1-B597-2CF3D061F7A6}"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FBA49-FB2A-4719-8AB3-38878D2A43C3}" type="slidenum">
              <a:rPr lang="en-US" smtClean="0"/>
              <a:t>‹#›</a:t>
            </a:fld>
            <a:endParaRPr lang="en-US"/>
          </a:p>
        </p:txBody>
      </p:sp>
    </p:spTree>
    <p:extLst>
      <p:ext uri="{BB962C8B-B14F-4D97-AF65-F5344CB8AC3E}">
        <p14:creationId xmlns:p14="http://schemas.microsoft.com/office/powerpoint/2010/main" val="139904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8FBA49-FB2A-4719-8AB3-38878D2A43C3}" type="slidenum">
              <a:rPr lang="en-US" smtClean="0"/>
              <a:t>24</a:t>
            </a:fld>
            <a:endParaRPr lang="en-US"/>
          </a:p>
        </p:txBody>
      </p:sp>
    </p:spTree>
    <p:extLst>
      <p:ext uri="{BB962C8B-B14F-4D97-AF65-F5344CB8AC3E}">
        <p14:creationId xmlns:p14="http://schemas.microsoft.com/office/powerpoint/2010/main" val="301766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D86C8-B966-4EA3-88E0-E8EB22807700}" type="slidenum">
              <a:rPr lang="en-US" smtClean="0"/>
              <a:t>27</a:t>
            </a:fld>
            <a:endParaRPr lang="en-US"/>
          </a:p>
        </p:txBody>
      </p:sp>
    </p:spTree>
    <p:extLst>
      <p:ext uri="{BB962C8B-B14F-4D97-AF65-F5344CB8AC3E}">
        <p14:creationId xmlns:p14="http://schemas.microsoft.com/office/powerpoint/2010/main" val="271780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828B15A-0714-4243-A0F4-52333C833E2B}" type="datetime1">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74796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55450C-EB31-44E9-B260-E6CF456870A4}"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275682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FDBBC-FB1B-432D-B879-55AEEE8E3544}"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36392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563024-3F26-494C-B3A0-4CE2308E1C61}"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98596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DE3CBF-D52B-4CBD-BB73-0C2F3D208C8E}"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407153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7B9738-A7B7-4B6D-A818-021100841547}" type="datetime1">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024599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1B2517-2EBE-463E-9D93-128653D1BFF9}" type="datetime1">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05748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CB50-17AF-44E1-9184-4C9C5C68E67D}"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405801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E67B4-D4F9-4A0D-B030-87C12A5EE68B}"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413881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762DB-7261-4577-9423-817ED4F5C591}"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41840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666211-49F8-4A90-9C8C-9A2C3E06B0DA}" type="datetime1">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244599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F324D-007A-47EA-855F-A8A149F74747}"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54142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D76D42-B82F-4DCA-BA17-CC004335A6B3}" type="datetime1">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90865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8FFFFA-1D0C-41FE-A5F9-6B454DD612B7}" type="datetime1">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60226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7E79E-3E46-41D8-92AF-74B60538E3C9}" type="datetime1">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57736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1FB38-7CE8-459C-90E7-47DFB90A4395}"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2087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64E5A-4CF5-4700-AFF2-20780CA6289E}" type="datetime1">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07738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96978B7-3ACA-4627-A4FE-8FFAA6179A7D}" type="datetime1">
              <a:rPr lang="en-US" smtClean="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1682A89-B065-439A-8C62-C837B217F218}" type="slidenum">
              <a:rPr lang="en-US" smtClean="0"/>
              <a:t>‹#›</a:t>
            </a:fld>
            <a:endParaRPr lang="en-US"/>
          </a:p>
        </p:txBody>
      </p:sp>
    </p:spTree>
    <p:extLst>
      <p:ext uri="{BB962C8B-B14F-4D97-AF65-F5344CB8AC3E}">
        <p14:creationId xmlns:p14="http://schemas.microsoft.com/office/powerpoint/2010/main" val="368397843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hyperlink" Target="https://www.calmhsa.org/calaim-payment-reform-webinar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B67472E6-9501-14A1-5B93-F15A701E3719}"/>
              </a:ext>
            </a:extLst>
          </p:cNvPr>
          <p:cNvPicPr>
            <a:picLocks noGrp="1" noChangeAspect="1"/>
          </p:cNvPicPr>
          <p:nvPr>
            <p:ph idx="1"/>
          </p:nvPr>
        </p:nvPicPr>
        <p:blipFill rotWithShape="1">
          <a:blip r:embed="rId3">
            <a:duotone>
              <a:prstClr val="black"/>
              <a:schemeClr val="tx2">
                <a:tint val="45000"/>
                <a:satMod val="400000"/>
              </a:schemeClr>
            </a:duotone>
            <a:alphaModFix amt="12000"/>
            <a:extLst>
              <a:ext uri="{28A0092B-C50C-407E-A947-70E740481C1C}">
                <a14:useLocalDpi xmlns:a14="http://schemas.microsoft.com/office/drawing/2010/main" val="0"/>
              </a:ext>
            </a:extLst>
          </a:blip>
          <a:srcRect l="19192" t="9091"/>
          <a:stretch/>
        </p:blipFill>
        <p:spPr>
          <a:xfrm>
            <a:off x="20" y="1"/>
            <a:ext cx="12191980" cy="6858000"/>
          </a:xfrm>
          <a:prstGeom prst="rect">
            <a:avLst/>
          </a:prstGeom>
        </p:spPr>
      </p:pic>
      <p:sp>
        <p:nvSpPr>
          <p:cNvPr id="2" name="Title 1">
            <a:extLst>
              <a:ext uri="{FF2B5EF4-FFF2-40B4-BE49-F238E27FC236}">
                <a16:creationId xmlns:a16="http://schemas.microsoft.com/office/drawing/2014/main" id="{ABD86189-1467-1BA9-4E9B-84BF75272F86}"/>
              </a:ext>
            </a:extLst>
          </p:cNvPr>
          <p:cNvSpPr>
            <a:spLocks noGrp="1"/>
          </p:cNvSpPr>
          <p:nvPr>
            <p:ph type="title"/>
          </p:nvPr>
        </p:nvSpPr>
        <p:spPr>
          <a:xfrm>
            <a:off x="2810552" y="4356908"/>
            <a:ext cx="9144000" cy="1641490"/>
          </a:xfrm>
        </p:spPr>
        <p:txBody>
          <a:bodyPr vert="horz" wrap="none" lIns="91440" tIns="45720" rIns="91440" bIns="45720" rtlCol="0" anchor="t">
            <a:normAutofit fontScale="90000"/>
          </a:bodyPr>
          <a:lstStyle/>
          <a:p>
            <a:pPr algn="r"/>
            <a:r>
              <a:rPr lang="en-US" sz="7200">
                <a:solidFill>
                  <a:srgbClr val="FFFFFF"/>
                </a:solidFill>
              </a:rPr>
              <a:t>CPT Coding 102 </a:t>
            </a:r>
            <a:br>
              <a:rPr lang="en-US" sz="7200">
                <a:solidFill>
                  <a:srgbClr val="FFFFFF"/>
                </a:solidFill>
              </a:rPr>
            </a:br>
            <a:r>
              <a:rPr lang="en-US" sz="2200">
                <a:solidFill>
                  <a:srgbClr val="FFFFFF"/>
                </a:solidFill>
                <a:latin typeface="Arial" panose="020B0604020202020204" pitchFamily="34" charset="0"/>
                <a:cs typeface="Arial" panose="020B0604020202020204" pitchFamily="34" charset="0"/>
              </a:rPr>
              <a:t>Optimization of CPT Codes for the Majority of Behavioral Health Services</a:t>
            </a:r>
            <a:br>
              <a:rPr lang="en-US" sz="2200">
                <a:solidFill>
                  <a:srgbClr val="FFFFFF"/>
                </a:solidFill>
                <a:latin typeface="Arial" panose="020B0604020202020204" pitchFamily="34" charset="0"/>
                <a:cs typeface="Arial" panose="020B0604020202020204" pitchFamily="34" charset="0"/>
              </a:rPr>
            </a:br>
            <a:br>
              <a:rPr lang="en-US" sz="2200">
                <a:solidFill>
                  <a:srgbClr val="FFFFFF"/>
                </a:solidFill>
                <a:latin typeface="Arial" panose="020B0604020202020204" pitchFamily="34" charset="0"/>
                <a:cs typeface="Arial" panose="020B0604020202020204" pitchFamily="34" charset="0"/>
              </a:rPr>
            </a:br>
            <a:r>
              <a:rPr lang="en-US" sz="1300">
                <a:solidFill>
                  <a:srgbClr val="FFFFFF"/>
                </a:solidFill>
                <a:latin typeface="Arial" panose="020B0604020202020204" pitchFamily="34" charset="0"/>
                <a:cs typeface="Arial" panose="020B0604020202020204" pitchFamily="34" charset="0"/>
              </a:rPr>
              <a:t>October 6, 2022</a:t>
            </a:r>
            <a:endParaRPr lang="en-US" sz="1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19846B-5AF7-C80B-E0E3-D71FCF5CC105}"/>
              </a:ext>
            </a:extLst>
          </p:cNvPr>
          <p:cNvPicPr>
            <a:picLocks noChangeAspect="1"/>
          </p:cNvPicPr>
          <p:nvPr/>
        </p:nvPicPr>
        <p:blipFill>
          <a:blip r:embed="rId4"/>
          <a:stretch>
            <a:fillRect/>
          </a:stretch>
        </p:blipFill>
        <p:spPr>
          <a:xfrm>
            <a:off x="501032" y="308301"/>
            <a:ext cx="2389839" cy="2286198"/>
          </a:xfrm>
          <a:prstGeom prst="rect">
            <a:avLst/>
          </a:prstGeom>
        </p:spPr>
      </p:pic>
      <p:sp>
        <p:nvSpPr>
          <p:cNvPr id="4" name="Slide Number Placeholder 3">
            <a:extLst>
              <a:ext uri="{FF2B5EF4-FFF2-40B4-BE49-F238E27FC236}">
                <a16:creationId xmlns:a16="http://schemas.microsoft.com/office/drawing/2014/main" id="{47C033E7-2DE1-C534-D413-0C5C18952DC3}"/>
              </a:ext>
            </a:extLst>
          </p:cNvPr>
          <p:cNvSpPr>
            <a:spLocks noGrp="1"/>
          </p:cNvSpPr>
          <p:nvPr>
            <p:ph type="sldNum" sz="quarter" idx="12"/>
          </p:nvPr>
        </p:nvSpPr>
        <p:spPr/>
        <p:txBody>
          <a:bodyPr/>
          <a:lstStyle/>
          <a:p>
            <a:fld id="{71682A89-B065-439A-8C62-C837B217F218}" type="slidenum">
              <a:rPr lang="en-US" smtClean="0"/>
              <a:t>1</a:t>
            </a:fld>
            <a:endParaRPr lang="en-US"/>
          </a:p>
        </p:txBody>
      </p:sp>
    </p:spTree>
    <p:extLst>
      <p:ext uri="{BB962C8B-B14F-4D97-AF65-F5344CB8AC3E}">
        <p14:creationId xmlns:p14="http://schemas.microsoft.com/office/powerpoint/2010/main" val="175547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F54B7-63E5-D0C3-CBE2-48F0639F7DDC}"/>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rPr>
              <a:t>New System </a:t>
            </a:r>
          </a:p>
        </p:txBody>
      </p:sp>
      <p:sp>
        <p:nvSpPr>
          <p:cNvPr id="4" name="Content Placeholder 3">
            <a:extLst>
              <a:ext uri="{FF2B5EF4-FFF2-40B4-BE49-F238E27FC236}">
                <a16:creationId xmlns:a16="http://schemas.microsoft.com/office/drawing/2014/main" id="{C9275B4E-AB30-64CF-18F3-36F4EDD9E74D}"/>
              </a:ext>
            </a:extLst>
          </p:cNvPr>
          <p:cNvSpPr>
            <a:spLocks noGrp="1"/>
          </p:cNvSpPr>
          <p:nvPr>
            <p:ph idx="1"/>
          </p:nvPr>
        </p:nvSpPr>
        <p:spPr>
          <a:xfrm>
            <a:off x="666974" y="1825625"/>
            <a:ext cx="3606853" cy="4351338"/>
          </a:xfrm>
        </p:spPr>
        <p:txBody>
          <a:bodyPr vert="horz" lIns="91440" tIns="45720" rIns="91440" bIns="45720" rtlCol="0">
            <a:normAutofit/>
          </a:bodyPr>
          <a:lstStyle/>
          <a:p>
            <a:r>
              <a:rPr lang="en-US" sz="2000">
                <a:gradFill>
                  <a:gsLst>
                    <a:gs pos="34000">
                      <a:srgbClr val="EDEDED"/>
                    </a:gs>
                    <a:gs pos="0">
                      <a:srgbClr val="BFBFBF"/>
                    </a:gs>
                    <a:gs pos="100000">
                      <a:srgbClr val="FFFFFF"/>
                    </a:gs>
                  </a:gsLst>
                  <a:lin ang="4800000" scaled="0"/>
                </a:gradFill>
              </a:rPr>
              <a:t>&gt;30 codes "allowed" to be used by an MFT</a:t>
            </a:r>
          </a:p>
          <a:p>
            <a:r>
              <a:rPr lang="en-US" sz="2000">
                <a:gradFill>
                  <a:gsLst>
                    <a:gs pos="34000">
                      <a:srgbClr val="EDEDED"/>
                    </a:gs>
                    <a:gs pos="0">
                      <a:srgbClr val="BFBFBF"/>
                    </a:gs>
                    <a:gs pos="100000">
                      <a:srgbClr val="FFFFFF"/>
                    </a:gs>
                  </a:gsLst>
                  <a:lin ang="4800000" scaled="0"/>
                </a:gradFill>
              </a:rPr>
              <a:t>Too many for a single slide</a:t>
            </a:r>
          </a:p>
          <a:p>
            <a:r>
              <a:rPr lang="en-US" sz="2000">
                <a:gradFill>
                  <a:gsLst>
                    <a:gs pos="34000">
                      <a:srgbClr val="EDEDED"/>
                    </a:gs>
                    <a:gs pos="0">
                      <a:srgbClr val="BFBFBF"/>
                    </a:gs>
                    <a:gs pos="100000">
                      <a:srgbClr val="FFFFFF"/>
                    </a:gs>
                  </a:gsLst>
                  <a:lin ang="4800000" scaled="0"/>
                </a:gradFill>
              </a:rPr>
              <a:t>Refer to CalMHSA Reference Guides</a:t>
            </a:r>
          </a:p>
          <a:p>
            <a:endParaRPr lang="en-US" sz="2000">
              <a:gradFill>
                <a:gsLst>
                  <a:gs pos="34000">
                    <a:srgbClr val="EDEDED"/>
                  </a:gs>
                  <a:gs pos="0">
                    <a:srgbClr val="BFBFBF"/>
                  </a:gs>
                  <a:gs pos="100000">
                    <a:srgbClr val="FFFFFF"/>
                  </a:gs>
                </a:gsLst>
                <a:lin ang="4800000" scaled="0"/>
              </a:gradFill>
            </a:endParaRPr>
          </a:p>
        </p:txBody>
      </p:sp>
      <p:pic>
        <p:nvPicPr>
          <p:cNvPr id="3" name="Picture 4" descr="Graphical user interface, text, email&#10;&#10;Description automatically generated">
            <a:extLst>
              <a:ext uri="{FF2B5EF4-FFF2-40B4-BE49-F238E27FC236}">
                <a16:creationId xmlns:a16="http://schemas.microsoft.com/office/drawing/2014/main" id="{E95445F5-786B-5500-7A21-276A561761F1}"/>
              </a:ext>
            </a:extLst>
          </p:cNvPr>
          <p:cNvPicPr>
            <a:picLocks noChangeAspect="1"/>
          </p:cNvPicPr>
          <p:nvPr/>
        </p:nvPicPr>
        <p:blipFill>
          <a:blip r:embed="rId3"/>
          <a:stretch>
            <a:fillRect/>
          </a:stretch>
        </p:blipFill>
        <p:spPr>
          <a:xfrm>
            <a:off x="5340517" y="643464"/>
            <a:ext cx="6182531" cy="5571072"/>
          </a:xfrm>
          <a:prstGeom prst="rect">
            <a:avLst/>
          </a:prstGeom>
        </p:spPr>
      </p:pic>
      <p:sp>
        <p:nvSpPr>
          <p:cNvPr id="5" name="Slide Number Placeholder 4">
            <a:extLst>
              <a:ext uri="{FF2B5EF4-FFF2-40B4-BE49-F238E27FC236}">
                <a16:creationId xmlns:a16="http://schemas.microsoft.com/office/drawing/2014/main" id="{9DD3B62A-EC73-EA35-75B6-B792D758525B}"/>
              </a:ext>
            </a:extLst>
          </p:cNvPr>
          <p:cNvSpPr>
            <a:spLocks noGrp="1"/>
          </p:cNvSpPr>
          <p:nvPr>
            <p:ph type="sldNum" sz="quarter" idx="12"/>
          </p:nvPr>
        </p:nvSpPr>
        <p:spPr/>
        <p:txBody>
          <a:bodyPr/>
          <a:lstStyle/>
          <a:p>
            <a:fld id="{71682A89-B065-439A-8C62-C837B217F218}" type="slidenum">
              <a:rPr lang="en-US" smtClean="0"/>
              <a:t>10</a:t>
            </a:fld>
            <a:endParaRPr lang="en-US"/>
          </a:p>
        </p:txBody>
      </p:sp>
    </p:spTree>
    <p:extLst>
      <p:ext uri="{BB962C8B-B14F-4D97-AF65-F5344CB8AC3E}">
        <p14:creationId xmlns:p14="http://schemas.microsoft.com/office/powerpoint/2010/main" val="385127514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2835-8E81-E25E-EF49-DE9BDD136ACD}"/>
              </a:ext>
            </a:extLst>
          </p:cNvPr>
          <p:cNvSpPr>
            <a:spLocks noGrp="1"/>
          </p:cNvSpPr>
          <p:nvPr>
            <p:ph type="title"/>
          </p:nvPr>
        </p:nvSpPr>
        <p:spPr/>
        <p:txBody>
          <a:bodyPr>
            <a:normAutofit fontScale="90000"/>
          </a:bodyPr>
          <a:lstStyle/>
          <a:p>
            <a:r>
              <a:rPr lang="en-US"/>
              <a:t>Think about setting up your EMR to do the heavy lifting</a:t>
            </a:r>
          </a:p>
        </p:txBody>
      </p:sp>
      <p:sp>
        <p:nvSpPr>
          <p:cNvPr id="6" name="Rectangle 5">
            <a:extLst>
              <a:ext uri="{FF2B5EF4-FFF2-40B4-BE49-F238E27FC236}">
                <a16:creationId xmlns:a16="http://schemas.microsoft.com/office/drawing/2014/main" id="{00777634-CF0B-AC6F-D645-F4D24AF1748B}"/>
              </a:ext>
            </a:extLst>
          </p:cNvPr>
          <p:cNvSpPr/>
          <p:nvPr/>
        </p:nvSpPr>
        <p:spPr>
          <a:xfrm>
            <a:off x="1286053" y="2542034"/>
            <a:ext cx="3491347" cy="465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Program</a:t>
            </a:r>
          </a:p>
        </p:txBody>
      </p:sp>
      <p:sp>
        <p:nvSpPr>
          <p:cNvPr id="7" name="Rectangle 6">
            <a:extLst>
              <a:ext uri="{FF2B5EF4-FFF2-40B4-BE49-F238E27FC236}">
                <a16:creationId xmlns:a16="http://schemas.microsoft.com/office/drawing/2014/main" id="{41B8F820-8452-BF4A-D7AF-CF4CAF35ECAA}"/>
              </a:ext>
            </a:extLst>
          </p:cNvPr>
          <p:cNvSpPr/>
          <p:nvPr/>
        </p:nvSpPr>
        <p:spPr>
          <a:xfrm>
            <a:off x="1287685" y="3076574"/>
            <a:ext cx="3485860" cy="485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Person </a:t>
            </a:r>
          </a:p>
        </p:txBody>
      </p:sp>
      <p:sp>
        <p:nvSpPr>
          <p:cNvPr id="8" name="Rectangle 7">
            <a:extLst>
              <a:ext uri="{FF2B5EF4-FFF2-40B4-BE49-F238E27FC236}">
                <a16:creationId xmlns:a16="http://schemas.microsoft.com/office/drawing/2014/main" id="{7840F9C2-8D9C-BC3D-FDA5-953F741020C3}"/>
              </a:ext>
            </a:extLst>
          </p:cNvPr>
          <p:cNvSpPr/>
          <p:nvPr/>
        </p:nvSpPr>
        <p:spPr>
          <a:xfrm>
            <a:off x="1284125" y="4498426"/>
            <a:ext cx="3499823" cy="46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Location</a:t>
            </a:r>
          </a:p>
        </p:txBody>
      </p:sp>
      <p:sp>
        <p:nvSpPr>
          <p:cNvPr id="11" name="Rectangle 10">
            <a:extLst>
              <a:ext uri="{FF2B5EF4-FFF2-40B4-BE49-F238E27FC236}">
                <a16:creationId xmlns:a16="http://schemas.microsoft.com/office/drawing/2014/main" id="{F1A01739-CA64-FB8D-1640-743BD07A7DC4}"/>
              </a:ext>
            </a:extLst>
          </p:cNvPr>
          <p:cNvSpPr/>
          <p:nvPr/>
        </p:nvSpPr>
        <p:spPr>
          <a:xfrm>
            <a:off x="1283500" y="5712326"/>
            <a:ext cx="3499036" cy="50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Duration </a:t>
            </a:r>
          </a:p>
        </p:txBody>
      </p:sp>
      <p:sp>
        <p:nvSpPr>
          <p:cNvPr id="12" name="Rectangle 11">
            <a:extLst>
              <a:ext uri="{FF2B5EF4-FFF2-40B4-BE49-F238E27FC236}">
                <a16:creationId xmlns:a16="http://schemas.microsoft.com/office/drawing/2014/main" id="{376F2F2D-B0F8-83D7-DA7C-F796BD1A6BE0}"/>
              </a:ext>
            </a:extLst>
          </p:cNvPr>
          <p:cNvSpPr/>
          <p:nvPr/>
        </p:nvSpPr>
        <p:spPr>
          <a:xfrm>
            <a:off x="1288688" y="5091463"/>
            <a:ext cx="3499036" cy="50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Method of Service</a:t>
            </a:r>
            <a:endParaRPr lang="en-US"/>
          </a:p>
        </p:txBody>
      </p:sp>
      <p:sp>
        <p:nvSpPr>
          <p:cNvPr id="14" name="TextBox 13">
            <a:extLst>
              <a:ext uri="{FF2B5EF4-FFF2-40B4-BE49-F238E27FC236}">
                <a16:creationId xmlns:a16="http://schemas.microsoft.com/office/drawing/2014/main" id="{9E3F89F2-8067-E64E-0ACE-3149F6635AB9}"/>
              </a:ext>
            </a:extLst>
          </p:cNvPr>
          <p:cNvSpPr txBox="1"/>
          <p:nvPr/>
        </p:nvSpPr>
        <p:spPr>
          <a:xfrm>
            <a:off x="4779411" y="2592865"/>
            <a:ext cx="4409087" cy="369332"/>
          </a:xfrm>
          <a:prstGeom prst="rect">
            <a:avLst/>
          </a:prstGeom>
          <a:noFill/>
        </p:spPr>
        <p:txBody>
          <a:bodyPr wrap="square" lIns="91440" tIns="45720" rIns="91440" bIns="45720" rtlCol="0" anchor="t">
            <a:spAutoFit/>
          </a:bodyPr>
          <a:lstStyle/>
          <a:p>
            <a:r>
              <a:rPr lang="en-US"/>
              <a:t>What services does the program offer?</a:t>
            </a:r>
          </a:p>
        </p:txBody>
      </p:sp>
      <p:sp>
        <p:nvSpPr>
          <p:cNvPr id="15" name="TextBox 14">
            <a:extLst>
              <a:ext uri="{FF2B5EF4-FFF2-40B4-BE49-F238E27FC236}">
                <a16:creationId xmlns:a16="http://schemas.microsoft.com/office/drawing/2014/main" id="{FBB339A8-B519-9ED1-DD4A-C1A1EF2E2241}"/>
              </a:ext>
            </a:extLst>
          </p:cNvPr>
          <p:cNvSpPr txBox="1"/>
          <p:nvPr/>
        </p:nvSpPr>
        <p:spPr>
          <a:xfrm>
            <a:off x="4776775" y="3131027"/>
            <a:ext cx="6368690" cy="369332"/>
          </a:xfrm>
          <a:prstGeom prst="rect">
            <a:avLst/>
          </a:prstGeom>
          <a:noFill/>
        </p:spPr>
        <p:txBody>
          <a:bodyPr wrap="square" lIns="91440" tIns="45720" rIns="91440" bIns="45720" rtlCol="0" anchor="t">
            <a:spAutoFit/>
          </a:bodyPr>
          <a:lstStyle/>
          <a:p>
            <a:r>
              <a:rPr lang="en-US"/>
              <a:t>What services are in a staff type's scope of competence? </a:t>
            </a:r>
          </a:p>
        </p:txBody>
      </p:sp>
      <p:sp>
        <p:nvSpPr>
          <p:cNvPr id="16" name="TextBox 15">
            <a:extLst>
              <a:ext uri="{FF2B5EF4-FFF2-40B4-BE49-F238E27FC236}">
                <a16:creationId xmlns:a16="http://schemas.microsoft.com/office/drawing/2014/main" id="{66C2E763-8E2E-9F30-F4A4-3CC4FEB17B49}"/>
              </a:ext>
            </a:extLst>
          </p:cNvPr>
          <p:cNvSpPr txBox="1"/>
          <p:nvPr/>
        </p:nvSpPr>
        <p:spPr>
          <a:xfrm>
            <a:off x="4778623" y="5128537"/>
            <a:ext cx="4695279" cy="369332"/>
          </a:xfrm>
          <a:prstGeom prst="rect">
            <a:avLst/>
          </a:prstGeom>
          <a:noFill/>
        </p:spPr>
        <p:txBody>
          <a:bodyPr wrap="square" lIns="91440" tIns="45720" rIns="91440" bIns="45720" rtlCol="0" anchor="t">
            <a:spAutoFit/>
          </a:bodyPr>
          <a:lstStyle/>
          <a:p>
            <a:r>
              <a:rPr lang="en-US"/>
              <a:t>How was the service delivered?</a:t>
            </a:r>
          </a:p>
        </p:txBody>
      </p:sp>
      <p:sp>
        <p:nvSpPr>
          <p:cNvPr id="17" name="TextBox 16">
            <a:extLst>
              <a:ext uri="{FF2B5EF4-FFF2-40B4-BE49-F238E27FC236}">
                <a16:creationId xmlns:a16="http://schemas.microsoft.com/office/drawing/2014/main" id="{315F1AD6-446B-13D2-E79D-788221364A19}"/>
              </a:ext>
            </a:extLst>
          </p:cNvPr>
          <p:cNvSpPr txBox="1"/>
          <p:nvPr/>
        </p:nvSpPr>
        <p:spPr>
          <a:xfrm>
            <a:off x="4785522" y="4545249"/>
            <a:ext cx="5629102" cy="369332"/>
          </a:xfrm>
          <a:prstGeom prst="rect">
            <a:avLst/>
          </a:prstGeom>
          <a:noFill/>
        </p:spPr>
        <p:txBody>
          <a:bodyPr wrap="square" lIns="91440" tIns="45720" rIns="91440" bIns="45720" rtlCol="0" anchor="t">
            <a:spAutoFit/>
          </a:bodyPr>
          <a:lstStyle/>
          <a:p>
            <a:r>
              <a:rPr lang="en-US"/>
              <a:t>Where was the service provided?</a:t>
            </a:r>
          </a:p>
        </p:txBody>
      </p:sp>
      <p:sp>
        <p:nvSpPr>
          <p:cNvPr id="18" name="TextBox 17">
            <a:extLst>
              <a:ext uri="{FF2B5EF4-FFF2-40B4-BE49-F238E27FC236}">
                <a16:creationId xmlns:a16="http://schemas.microsoft.com/office/drawing/2014/main" id="{578ED7B6-D159-3287-F0DA-CA9C193158EA}"/>
              </a:ext>
            </a:extLst>
          </p:cNvPr>
          <p:cNvSpPr txBox="1"/>
          <p:nvPr/>
        </p:nvSpPr>
        <p:spPr>
          <a:xfrm>
            <a:off x="4772510" y="5781420"/>
            <a:ext cx="5629102" cy="369332"/>
          </a:xfrm>
          <a:prstGeom prst="rect">
            <a:avLst/>
          </a:prstGeom>
          <a:noFill/>
        </p:spPr>
        <p:txBody>
          <a:bodyPr wrap="square" lIns="91440" tIns="45720" rIns="91440" bIns="45720" rtlCol="0" anchor="t">
            <a:spAutoFit/>
          </a:bodyPr>
          <a:lstStyle/>
          <a:p>
            <a:r>
              <a:rPr lang="en-US"/>
              <a:t>How much time was spent on direct patient care? </a:t>
            </a:r>
          </a:p>
        </p:txBody>
      </p:sp>
      <p:sp>
        <p:nvSpPr>
          <p:cNvPr id="3" name="Rectangle 2">
            <a:extLst>
              <a:ext uri="{FF2B5EF4-FFF2-40B4-BE49-F238E27FC236}">
                <a16:creationId xmlns:a16="http://schemas.microsoft.com/office/drawing/2014/main" id="{7D9B5952-304A-F54A-EDC3-708EAC95A882}"/>
              </a:ext>
            </a:extLst>
          </p:cNvPr>
          <p:cNvSpPr/>
          <p:nvPr/>
        </p:nvSpPr>
        <p:spPr>
          <a:xfrm>
            <a:off x="949876" y="1951858"/>
            <a:ext cx="7831757" cy="46505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Limit Selectable Procedures</a:t>
            </a:r>
          </a:p>
        </p:txBody>
      </p:sp>
      <p:sp>
        <p:nvSpPr>
          <p:cNvPr id="5" name="Rectangle 4">
            <a:extLst>
              <a:ext uri="{FF2B5EF4-FFF2-40B4-BE49-F238E27FC236}">
                <a16:creationId xmlns:a16="http://schemas.microsoft.com/office/drawing/2014/main" id="{42CF3E8D-4FD9-2F3E-403F-2E41144CF0EC}"/>
              </a:ext>
            </a:extLst>
          </p:cNvPr>
          <p:cNvSpPr/>
          <p:nvPr/>
        </p:nvSpPr>
        <p:spPr>
          <a:xfrm>
            <a:off x="949876" y="3909152"/>
            <a:ext cx="7831757" cy="46505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Drive Billing Code &amp; Modifier Determination</a:t>
            </a:r>
          </a:p>
        </p:txBody>
      </p:sp>
    </p:spTree>
    <p:extLst>
      <p:ext uri="{BB962C8B-B14F-4D97-AF65-F5344CB8AC3E}">
        <p14:creationId xmlns:p14="http://schemas.microsoft.com/office/powerpoint/2010/main" val="366980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2">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text, application, email&#10;&#10;Description automatically generated">
            <a:extLst>
              <a:ext uri="{FF2B5EF4-FFF2-40B4-BE49-F238E27FC236}">
                <a16:creationId xmlns:a16="http://schemas.microsoft.com/office/drawing/2014/main" id="{04039F7A-6323-51BE-2AE5-E087AB136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50" y="1071473"/>
            <a:ext cx="6833412" cy="4715054"/>
          </a:xfrm>
          <a:prstGeom prst="rect">
            <a:avLst/>
          </a:prstGeom>
        </p:spPr>
      </p:pic>
      <p:sp>
        <p:nvSpPr>
          <p:cNvPr id="10" name="Content Placeholder 9">
            <a:extLst>
              <a:ext uri="{FF2B5EF4-FFF2-40B4-BE49-F238E27FC236}">
                <a16:creationId xmlns:a16="http://schemas.microsoft.com/office/drawing/2014/main" id="{E641D7FC-CE0D-3AB0-7E53-33D520A066AB}"/>
              </a:ext>
            </a:extLst>
          </p:cNvPr>
          <p:cNvSpPr>
            <a:spLocks noGrp="1"/>
          </p:cNvSpPr>
          <p:nvPr>
            <p:ph idx="1"/>
          </p:nvPr>
        </p:nvSpPr>
        <p:spPr>
          <a:xfrm>
            <a:off x="8610599" y="2402733"/>
            <a:ext cx="2944151" cy="3774230"/>
          </a:xfrm>
        </p:spPr>
        <p:txBody>
          <a:bodyPr>
            <a:normAutofit/>
          </a:bodyPr>
          <a:lstStyle/>
          <a:p>
            <a:pPr marL="0" indent="0">
              <a:buNone/>
            </a:pPr>
            <a:r>
              <a:rPr lang="en-US" sz="1600">
                <a:gradFill>
                  <a:gsLst>
                    <a:gs pos="34000">
                      <a:schemeClr val="tx1">
                        <a:lumMod val="93000"/>
                      </a:schemeClr>
                    </a:gs>
                    <a:gs pos="0">
                      <a:schemeClr val="bg1">
                        <a:lumMod val="25000"/>
                        <a:lumOff val="75000"/>
                      </a:schemeClr>
                    </a:gs>
                    <a:gs pos="100000">
                      <a:schemeClr val="tx1"/>
                    </a:gs>
                  </a:gsLst>
                  <a:lin ang="4800000" scaled="0"/>
                </a:gradFill>
                <a:latin typeface="Calibri" panose="020F0502020204030204" pitchFamily="34" charset="0"/>
                <a:ea typeface="Calibri" panose="020F0502020204030204" pitchFamily="34" charset="0"/>
              </a:rPr>
              <a:t>T</a:t>
            </a:r>
            <a:r>
              <a:rPr lang="en-US" sz="1600">
                <a:gradFill>
                  <a:gsLst>
                    <a:gs pos="34000">
                      <a:schemeClr val="tx1">
                        <a:lumMod val="93000"/>
                      </a:schemeClr>
                    </a:gs>
                    <a:gs pos="0">
                      <a:schemeClr val="bg1">
                        <a:lumMod val="25000"/>
                        <a:lumOff val="75000"/>
                      </a:schemeClr>
                    </a:gs>
                    <a:gs pos="100000">
                      <a:schemeClr val="tx1"/>
                    </a:gs>
                  </a:gsLst>
                  <a:lin ang="4800000" scaled="0"/>
                </a:gradFill>
                <a:effectLst/>
                <a:latin typeface="Calibri" panose="020F0502020204030204" pitchFamily="34" charset="0"/>
                <a:ea typeface="Calibri" panose="020F0502020204030204" pitchFamily="34" charset="0"/>
              </a:rPr>
              <a:t>his is how the information can be presented to the clinician and how SmartCare will be set up</a:t>
            </a:r>
            <a:endParaRPr lang="en-US" sz="1600">
              <a:gradFill>
                <a:gsLst>
                  <a:gs pos="34000">
                    <a:schemeClr val="tx1">
                      <a:lumMod val="93000"/>
                    </a:schemeClr>
                  </a:gs>
                  <a:gs pos="0">
                    <a:schemeClr val="bg1">
                      <a:lumMod val="25000"/>
                      <a:lumOff val="75000"/>
                    </a:schemeClr>
                  </a:gs>
                  <a:gs pos="100000">
                    <a:schemeClr val="tx1"/>
                  </a:gs>
                </a:gsLst>
                <a:lin ang="4800000" scaled="0"/>
              </a:gradFill>
            </a:endParaRPr>
          </a:p>
        </p:txBody>
      </p:sp>
      <p:sp>
        <p:nvSpPr>
          <p:cNvPr id="4" name="Slide Number Placeholder 3">
            <a:extLst>
              <a:ext uri="{FF2B5EF4-FFF2-40B4-BE49-F238E27FC236}">
                <a16:creationId xmlns:a16="http://schemas.microsoft.com/office/drawing/2014/main" id="{D76B1986-26BC-9813-225B-4E6BB5A787AF}"/>
              </a:ext>
            </a:extLst>
          </p:cNvPr>
          <p:cNvSpPr>
            <a:spLocks noGrp="1"/>
          </p:cNvSpPr>
          <p:nvPr>
            <p:ph type="sldNum" sz="quarter" idx="12"/>
          </p:nvPr>
        </p:nvSpPr>
        <p:spPr>
          <a:xfrm>
            <a:off x="8610600" y="6356350"/>
            <a:ext cx="2944150" cy="365125"/>
          </a:xfrm>
        </p:spPr>
        <p:txBody>
          <a:bodyPr>
            <a:normAutofit/>
          </a:bodyPr>
          <a:lstStyle/>
          <a:p>
            <a:pPr>
              <a:spcAft>
                <a:spcPts val="600"/>
              </a:spcAft>
            </a:pPr>
            <a:fld id="{71682A89-B065-439A-8C62-C837B217F218}" type="slidenum">
              <a:rPr lang="en-US"/>
              <a:pPr>
                <a:spcAft>
                  <a:spcPts val="600"/>
                </a:spcAft>
              </a:pPr>
              <a:t>12</a:t>
            </a:fld>
            <a:endParaRPr lang="en-US"/>
          </a:p>
        </p:txBody>
      </p:sp>
    </p:spTree>
    <p:extLst>
      <p:ext uri="{BB962C8B-B14F-4D97-AF65-F5344CB8AC3E}">
        <p14:creationId xmlns:p14="http://schemas.microsoft.com/office/powerpoint/2010/main" val="65953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46130003-5222-4875-8738-1217755C7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00944-ABD4-A86E-60DC-448F04306BA9}"/>
              </a:ext>
            </a:extLst>
          </p:cNvPr>
          <p:cNvSpPr>
            <a:spLocks noGrp="1"/>
          </p:cNvSpPr>
          <p:nvPr>
            <p:ph type="title"/>
          </p:nvPr>
        </p:nvSpPr>
        <p:spPr>
          <a:xfrm>
            <a:off x="838200" y="365125"/>
            <a:ext cx="10515600" cy="1325563"/>
          </a:xfrm>
        </p:spPr>
        <p:txBody>
          <a:bodyPr>
            <a:normAutofit/>
          </a:bodyPr>
          <a:lstStyle/>
          <a:p>
            <a:r>
              <a:rPr lang="en-US">
                <a:gradFill flip="none" rotWithShape="1">
                  <a:gsLst>
                    <a:gs pos="28000">
                      <a:srgbClr val="EDEDED"/>
                    </a:gs>
                    <a:gs pos="0">
                      <a:srgbClr val="BFBFBF"/>
                    </a:gs>
                    <a:gs pos="100000">
                      <a:srgbClr val="FFFFFF"/>
                    </a:gs>
                  </a:gsLst>
                  <a:lin ang="4800000" scaled="0"/>
                  <a:tileRect/>
                </a:gradFill>
              </a:rPr>
              <a:t>Key Concept Review</a:t>
            </a:r>
          </a:p>
        </p:txBody>
      </p:sp>
      <p:sp>
        <p:nvSpPr>
          <p:cNvPr id="18"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2630037-DB46-4842-1182-B98D55B13180}"/>
              </a:ext>
            </a:extLst>
          </p:cNvPr>
          <p:cNvPicPr>
            <a:picLocks noChangeAspect="1"/>
          </p:cNvPicPr>
          <p:nvPr/>
        </p:nvPicPr>
        <p:blipFill>
          <a:blip r:embed="rId3"/>
          <a:stretch>
            <a:fillRect/>
          </a:stretch>
        </p:blipFill>
        <p:spPr>
          <a:xfrm>
            <a:off x="1131172" y="2912143"/>
            <a:ext cx="4187222" cy="1967994"/>
          </a:xfrm>
          <a:prstGeom prst="rect">
            <a:avLst/>
          </a:prstGeom>
        </p:spPr>
      </p:pic>
      <p:sp>
        <p:nvSpPr>
          <p:cNvPr id="3" name="Content Placeholder 2">
            <a:extLst>
              <a:ext uri="{FF2B5EF4-FFF2-40B4-BE49-F238E27FC236}">
                <a16:creationId xmlns:a16="http://schemas.microsoft.com/office/drawing/2014/main" id="{D32D16C8-195B-55EE-5D98-CAF9D512E2B5}"/>
              </a:ext>
            </a:extLst>
          </p:cNvPr>
          <p:cNvSpPr>
            <a:spLocks noGrp="1"/>
          </p:cNvSpPr>
          <p:nvPr>
            <p:ph idx="1"/>
          </p:nvPr>
        </p:nvSpPr>
        <p:spPr>
          <a:xfrm>
            <a:off x="6096000" y="1948069"/>
            <a:ext cx="5257799" cy="4228893"/>
          </a:xfrm>
        </p:spPr>
        <p:txBody>
          <a:bodyPr>
            <a:normAutofit/>
          </a:bodyPr>
          <a:lstStyle/>
          <a:p>
            <a:r>
              <a:rPr lang="en-US" sz="2400">
                <a:gradFill>
                  <a:gsLst>
                    <a:gs pos="34000">
                      <a:srgbClr val="EDEDED"/>
                    </a:gs>
                    <a:gs pos="0">
                      <a:srgbClr val="BFBFBF"/>
                    </a:gs>
                    <a:gs pos="100000">
                      <a:srgbClr val="FFFFFF"/>
                    </a:gs>
                  </a:gsLst>
                  <a:lin ang="4800000" scaled="0"/>
                </a:gradFill>
              </a:rPr>
              <a:t>A full cross-walk from old to new codes may not be required</a:t>
            </a:r>
          </a:p>
          <a:p>
            <a:pPr lvl="1"/>
            <a:r>
              <a:rPr lang="en-US">
                <a:gradFill>
                  <a:gsLst>
                    <a:gs pos="34000">
                      <a:srgbClr val="EDEDED"/>
                    </a:gs>
                    <a:gs pos="0">
                      <a:srgbClr val="BFBFBF"/>
                    </a:gs>
                    <a:gs pos="100000">
                      <a:srgbClr val="FFFFFF"/>
                    </a:gs>
                  </a:gsLst>
                  <a:lin ang="4800000" scaled="0"/>
                </a:gradFill>
              </a:rPr>
              <a:t>Too complex for all of the variables that would need to be considered</a:t>
            </a:r>
          </a:p>
          <a:p>
            <a:pPr lvl="1"/>
            <a:r>
              <a:rPr lang="en-US">
                <a:gradFill>
                  <a:gsLst>
                    <a:gs pos="34000">
                      <a:srgbClr val="EDEDED"/>
                    </a:gs>
                    <a:gs pos="0">
                      <a:srgbClr val="BFBFBF"/>
                    </a:gs>
                    <a:gs pos="100000">
                      <a:srgbClr val="FFFFFF"/>
                    </a:gs>
                  </a:gsLst>
                  <a:lin ang="4800000" scaled="0"/>
                </a:gradFill>
              </a:rPr>
              <a:t>Many of the code selections for claims can be determined by billing system/EHR</a:t>
            </a:r>
          </a:p>
          <a:p>
            <a:pPr lvl="1"/>
            <a:r>
              <a:rPr lang="en-US">
                <a:gradFill>
                  <a:gsLst>
                    <a:gs pos="34000">
                      <a:srgbClr val="EDEDED"/>
                    </a:gs>
                    <a:gs pos="0">
                      <a:srgbClr val="BFBFBF"/>
                    </a:gs>
                    <a:gs pos="100000">
                      <a:srgbClr val="FFFFFF"/>
                    </a:gs>
                  </a:gsLst>
                  <a:lin ang="4800000" scaled="0"/>
                </a:gradFill>
              </a:rPr>
              <a:t>CalMHSA has developed and provided reference guides that may be helpful in your analysis</a:t>
            </a:r>
          </a:p>
        </p:txBody>
      </p:sp>
      <p:sp>
        <p:nvSpPr>
          <p:cNvPr id="4" name="Slide Number Placeholder 3">
            <a:extLst>
              <a:ext uri="{FF2B5EF4-FFF2-40B4-BE49-F238E27FC236}">
                <a16:creationId xmlns:a16="http://schemas.microsoft.com/office/drawing/2014/main" id="{57490E2B-9EC5-FE1F-B9FB-A8A0C73EB511}"/>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smtClean="0">
                <a:gradFill flip="none" rotWithShape="1">
                  <a:gsLst>
                    <a:gs pos="28000">
                      <a:srgbClr val="EDEDED"/>
                    </a:gs>
                    <a:gs pos="0">
                      <a:srgbClr val="9E9E9E"/>
                    </a:gs>
                    <a:gs pos="100000">
                      <a:srgbClr val="FFFFFF"/>
                    </a:gs>
                  </a:gsLst>
                  <a:lin ang="5400000" scaled="1"/>
                  <a:tileRect/>
                </a:gradFill>
              </a:rPr>
              <a:pPr>
                <a:spcAft>
                  <a:spcPts val="600"/>
                </a:spcAft>
              </a:pPr>
              <a:t>13</a:t>
            </a:fld>
            <a:endParaRPr lang="en-US">
              <a:gradFill flip="none" rotWithShape="1">
                <a:gsLst>
                  <a:gs pos="28000">
                    <a:srgbClr val="EDEDED"/>
                  </a:gs>
                  <a:gs pos="0">
                    <a:srgbClr val="9E9E9E"/>
                  </a:gs>
                  <a:gs pos="100000">
                    <a:srgbClr val="FFFFFF"/>
                  </a:gs>
                </a:gsLst>
                <a:lin ang="5400000" scaled="1"/>
                <a:tileRect/>
              </a:gradFill>
            </a:endParaRPr>
          </a:p>
        </p:txBody>
      </p:sp>
    </p:spTree>
    <p:extLst>
      <p:ext uri="{BB962C8B-B14F-4D97-AF65-F5344CB8AC3E}">
        <p14:creationId xmlns:p14="http://schemas.microsoft.com/office/powerpoint/2010/main" val="107687681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072F-A984-F079-BE5F-8E2F5FBE318D}"/>
              </a:ext>
            </a:extLst>
          </p:cNvPr>
          <p:cNvSpPr>
            <a:spLocks noGrp="1"/>
          </p:cNvSpPr>
          <p:nvPr>
            <p:ph type="title"/>
          </p:nvPr>
        </p:nvSpPr>
        <p:spPr/>
        <p:txBody>
          <a:bodyPr/>
          <a:lstStyle/>
          <a:p>
            <a:r>
              <a:rPr lang="en-US"/>
              <a:t>Review Continued</a:t>
            </a:r>
          </a:p>
        </p:txBody>
      </p:sp>
      <p:pic>
        <p:nvPicPr>
          <p:cNvPr id="6" name="Content Placeholder 5">
            <a:extLst>
              <a:ext uri="{FF2B5EF4-FFF2-40B4-BE49-F238E27FC236}">
                <a16:creationId xmlns:a16="http://schemas.microsoft.com/office/drawing/2014/main" id="{05FC8FC2-A940-762B-F230-DDD73F471F7C}"/>
              </a:ext>
            </a:extLst>
          </p:cNvPr>
          <p:cNvPicPr>
            <a:picLocks noGrp="1" noChangeAspect="1"/>
          </p:cNvPicPr>
          <p:nvPr>
            <p:ph idx="1"/>
          </p:nvPr>
        </p:nvPicPr>
        <p:blipFill>
          <a:blip r:embed="rId2"/>
          <a:stretch>
            <a:fillRect/>
          </a:stretch>
        </p:blipFill>
        <p:spPr>
          <a:xfrm>
            <a:off x="838200" y="1551324"/>
            <a:ext cx="10849824" cy="5105472"/>
          </a:xfrm>
        </p:spPr>
      </p:pic>
      <p:sp>
        <p:nvSpPr>
          <p:cNvPr id="4" name="Slide Number Placeholder 3">
            <a:extLst>
              <a:ext uri="{FF2B5EF4-FFF2-40B4-BE49-F238E27FC236}">
                <a16:creationId xmlns:a16="http://schemas.microsoft.com/office/drawing/2014/main" id="{F40697A6-7B62-F940-8F4A-69A310963C23}"/>
              </a:ext>
            </a:extLst>
          </p:cNvPr>
          <p:cNvSpPr>
            <a:spLocks noGrp="1"/>
          </p:cNvSpPr>
          <p:nvPr>
            <p:ph type="sldNum" sz="quarter" idx="12"/>
          </p:nvPr>
        </p:nvSpPr>
        <p:spPr/>
        <p:txBody>
          <a:bodyPr/>
          <a:lstStyle/>
          <a:p>
            <a:fld id="{71682A89-B065-439A-8C62-C837B217F218}" type="slidenum">
              <a:rPr lang="en-US" smtClean="0"/>
              <a:t>14</a:t>
            </a:fld>
            <a:endParaRPr lang="en-US"/>
          </a:p>
        </p:txBody>
      </p:sp>
    </p:spTree>
    <p:extLst>
      <p:ext uri="{BB962C8B-B14F-4D97-AF65-F5344CB8AC3E}">
        <p14:creationId xmlns:p14="http://schemas.microsoft.com/office/powerpoint/2010/main" val="12949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6D57-8D8F-F9CF-586B-C886603ED51B}"/>
              </a:ext>
            </a:extLst>
          </p:cNvPr>
          <p:cNvSpPr>
            <a:spLocks noGrp="1"/>
          </p:cNvSpPr>
          <p:nvPr>
            <p:ph type="title"/>
          </p:nvPr>
        </p:nvSpPr>
        <p:spPr>
          <a:xfrm>
            <a:off x="838200" y="365125"/>
            <a:ext cx="10515600" cy="1325563"/>
          </a:xfrm>
        </p:spPr>
        <p:txBody>
          <a:bodyPr>
            <a:normAutofit/>
          </a:bodyPr>
          <a:lstStyle/>
          <a:p>
            <a:r>
              <a:rPr lang="en-US">
                <a:solidFill>
                  <a:schemeClr val="tx1"/>
                </a:solidFill>
              </a:rPr>
              <a:t>Units of Service</a:t>
            </a:r>
          </a:p>
        </p:txBody>
      </p:sp>
      <p:graphicFrame>
        <p:nvGraphicFramePr>
          <p:cNvPr id="9" name="Content Placeholder 2">
            <a:extLst>
              <a:ext uri="{FF2B5EF4-FFF2-40B4-BE49-F238E27FC236}">
                <a16:creationId xmlns:a16="http://schemas.microsoft.com/office/drawing/2014/main" id="{2D2AD036-B2A2-8339-5A26-F52E5D6290E2}"/>
              </a:ext>
            </a:extLst>
          </p:cNvPr>
          <p:cNvGraphicFramePr>
            <a:graphicFrameLocks noGrp="1"/>
          </p:cNvGraphicFramePr>
          <p:nvPr>
            <p:ph idx="1"/>
            <p:extLst>
              <p:ext uri="{D42A27DB-BD31-4B8C-83A1-F6EECF244321}">
                <p14:modId xmlns:p14="http://schemas.microsoft.com/office/powerpoint/2010/main" val="194009330"/>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AF75EDF-AC54-9B84-C6D5-61B40F99C51D}"/>
              </a:ext>
            </a:extLst>
          </p:cNvPr>
          <p:cNvSpPr>
            <a:spLocks noGrp="1"/>
          </p:cNvSpPr>
          <p:nvPr>
            <p:ph type="sldNum" sz="quarter" idx="12"/>
          </p:nvPr>
        </p:nvSpPr>
        <p:spPr/>
        <p:txBody>
          <a:bodyPr/>
          <a:lstStyle/>
          <a:p>
            <a:fld id="{71682A89-B065-439A-8C62-C837B217F218}" type="slidenum">
              <a:rPr lang="en-US" smtClean="0"/>
              <a:t>15</a:t>
            </a:fld>
            <a:endParaRPr lang="en-US"/>
          </a:p>
        </p:txBody>
      </p:sp>
    </p:spTree>
    <p:extLst>
      <p:ext uri="{BB962C8B-B14F-4D97-AF65-F5344CB8AC3E}">
        <p14:creationId xmlns:p14="http://schemas.microsoft.com/office/powerpoint/2010/main" val="187146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B8986AD-6C5E-96D4-9A82-3BEC9A1381E4}"/>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Dependent Procedures</a:t>
            </a:r>
          </a:p>
        </p:txBody>
      </p:sp>
      <p:cxnSp>
        <p:nvCxnSpPr>
          <p:cNvPr id="23" name="Straight Connector 10">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E8015B3E-018E-1B34-AC25-4863EF100572}"/>
              </a:ext>
            </a:extLst>
          </p:cNvPr>
          <p:cNvSpPr>
            <a:spLocks noGrp="1"/>
          </p:cNvSpPr>
          <p:nvPr>
            <p:ph idx="1"/>
          </p:nvPr>
        </p:nvSpPr>
        <p:spPr>
          <a:xfrm>
            <a:off x="4996543" y="1115786"/>
            <a:ext cx="5713790" cy="4626428"/>
          </a:xfrm>
        </p:spPr>
        <p:txBody>
          <a:bodyPr vert="horz" lIns="91440" tIns="45720" rIns="91440" bIns="45720" rtlCol="0" anchor="ctr">
            <a:normAutofit/>
          </a:bodyPr>
          <a:lstStyle/>
          <a:p>
            <a:pPr marL="560070" lvl="1" indent="-285750">
              <a:buFont typeface="Arial" panose="020B0604020202020204" pitchFamily="34" charset="0"/>
              <a:buChar char="•"/>
            </a:pPr>
            <a:r>
              <a:rPr lang="en-US" sz="1400">
                <a:solidFill>
                  <a:schemeClr val="tx1">
                    <a:lumMod val="95000"/>
                  </a:schemeClr>
                </a:solidFill>
              </a:rPr>
              <a:t>Dependent procedures can only be used in conjunction with another procedure/service code. </a:t>
            </a:r>
            <a:r>
              <a:rPr lang="en-US" sz="1400">
                <a:solidFill>
                  <a:schemeClr val="tx1">
                    <a:lumMod val="95000"/>
                  </a:schemeClr>
                </a:solidFill>
                <a:ea typeface="+mn-lt"/>
                <a:cs typeface="+mn-lt"/>
              </a:rPr>
              <a:t>The primary procedure code and add on code must be submitted on the same claim</a:t>
            </a:r>
            <a:endParaRPr lang="en-US" sz="1400">
              <a:solidFill>
                <a:schemeClr val="tx1">
                  <a:lumMod val="95000"/>
                </a:schemeClr>
              </a:solidFill>
            </a:endParaRPr>
          </a:p>
          <a:p>
            <a:pPr marL="560070" lvl="1" indent="-285750">
              <a:buFont typeface="Arial" panose="020B0604020202020204" pitchFamily="34" charset="0"/>
              <a:buChar char="•"/>
            </a:pPr>
            <a:r>
              <a:rPr lang="en-US" sz="1400">
                <a:solidFill>
                  <a:schemeClr val="tx1">
                    <a:lumMod val="95000"/>
                  </a:schemeClr>
                </a:solidFill>
              </a:rPr>
              <a:t>There are two types noted in the Billing </a:t>
            </a:r>
            <a:r>
              <a:rPr lang="en-US" sz="1400" err="1">
                <a:solidFill>
                  <a:schemeClr val="tx1">
                    <a:lumMod val="95000"/>
                  </a:schemeClr>
                </a:solidFill>
              </a:rPr>
              <a:t>Manals</a:t>
            </a:r>
            <a:endParaRPr lang="en-US" sz="1400">
              <a:solidFill>
                <a:schemeClr val="tx1">
                  <a:lumMod val="95000"/>
                </a:schemeClr>
              </a:solidFill>
            </a:endParaRPr>
          </a:p>
          <a:p>
            <a:pPr marL="834390" lvl="2" indent="-285750">
              <a:buFont typeface="Arial" panose="020B0604020202020204" pitchFamily="34" charset="0"/>
              <a:buChar char="•"/>
            </a:pPr>
            <a:r>
              <a:rPr lang="en-US" sz="1400" b="1">
                <a:solidFill>
                  <a:schemeClr val="tx1">
                    <a:lumMod val="95000"/>
                  </a:schemeClr>
                </a:solidFill>
              </a:rPr>
              <a:t>Add-On Codes</a:t>
            </a:r>
          </a:p>
          <a:p>
            <a:pPr lvl="3"/>
            <a:r>
              <a:rPr lang="en-US" sz="1400">
                <a:solidFill>
                  <a:schemeClr val="tx1">
                    <a:lumMod val="95000"/>
                  </a:schemeClr>
                </a:solidFill>
                <a:ea typeface="+mn-lt"/>
                <a:cs typeface="+mn-lt"/>
              </a:rPr>
              <a:t>For example, CPT codes 99202-99205 are used to claim reimbursement for an office visit for a new patient. The maximum time that can be claimed with this series of codes is 74 minutes using CPT code 99205. If the provider sees a beneficiary for 89 minutes, the provider would bill 1 unit of 99205 and one unit of G2212</a:t>
            </a:r>
            <a:endParaRPr lang="en-US" sz="1400">
              <a:solidFill>
                <a:schemeClr val="tx1">
                  <a:lumMod val="95000"/>
                </a:schemeClr>
              </a:solidFill>
            </a:endParaRPr>
          </a:p>
          <a:p>
            <a:pPr marL="834390" lvl="2" indent="-285750"/>
            <a:r>
              <a:rPr lang="en-US" sz="1400" b="1">
                <a:solidFill>
                  <a:schemeClr val="tx1">
                    <a:lumMod val="95000"/>
                  </a:schemeClr>
                </a:solidFill>
              </a:rPr>
              <a:t>Supplemental Services: </a:t>
            </a:r>
            <a:r>
              <a:rPr lang="en-US" sz="1400">
                <a:solidFill>
                  <a:schemeClr val="tx1">
                    <a:lumMod val="95000"/>
                  </a:schemeClr>
                </a:solidFill>
                <a:ea typeface="+mn-lt"/>
                <a:cs typeface="+mn-lt"/>
              </a:rPr>
              <a:t>are codes that describe additional and simultaneous services that were provided to the beneficiary during the visit or codes that describe the additional severity of the patient’s condition</a:t>
            </a:r>
          </a:p>
          <a:p>
            <a:pPr lvl="3"/>
            <a:r>
              <a:rPr lang="en-US" sz="1400">
                <a:solidFill>
                  <a:schemeClr val="tx1">
                    <a:lumMod val="95000"/>
                  </a:schemeClr>
                </a:solidFill>
                <a:ea typeface="+mn-lt"/>
                <a:cs typeface="+mn-lt"/>
              </a:rPr>
              <a:t>For example, T1013 indicates that interpretation was provided during the visit while 90785 indicates that certain factors increase the complexity of a patient’s treatment</a:t>
            </a:r>
            <a:endParaRPr lang="en-US" sz="1400">
              <a:solidFill>
                <a:schemeClr val="tx1">
                  <a:lumMod val="95000"/>
                </a:schemeClr>
              </a:solidFill>
            </a:endParaRPr>
          </a:p>
          <a:p>
            <a:endParaRPr lang="en-US" sz="1400">
              <a:solidFill>
                <a:schemeClr val="tx1">
                  <a:lumMod val="95000"/>
                </a:schemeClr>
              </a:solidFill>
            </a:endParaRPr>
          </a:p>
        </p:txBody>
      </p:sp>
      <p:sp>
        <p:nvSpPr>
          <p:cNvPr id="3" name="Slide Number Placeholder 2">
            <a:extLst>
              <a:ext uri="{FF2B5EF4-FFF2-40B4-BE49-F238E27FC236}">
                <a16:creationId xmlns:a16="http://schemas.microsoft.com/office/drawing/2014/main" id="{5137CD48-1948-D7F4-C647-C8E3DC6A29CB}"/>
              </a:ext>
            </a:extLst>
          </p:cNvPr>
          <p:cNvSpPr>
            <a:spLocks noGrp="1"/>
          </p:cNvSpPr>
          <p:nvPr>
            <p:ph type="sldNum" sz="quarter" idx="12"/>
          </p:nvPr>
        </p:nvSpPr>
        <p:spPr/>
        <p:txBody>
          <a:bodyPr/>
          <a:lstStyle/>
          <a:p>
            <a:fld id="{71682A89-B065-439A-8C62-C837B217F218}" type="slidenum">
              <a:rPr lang="en-US" smtClean="0"/>
              <a:t>16</a:t>
            </a:fld>
            <a:endParaRPr lang="en-US"/>
          </a:p>
        </p:txBody>
      </p:sp>
    </p:spTree>
    <p:extLst>
      <p:ext uri="{BB962C8B-B14F-4D97-AF65-F5344CB8AC3E}">
        <p14:creationId xmlns:p14="http://schemas.microsoft.com/office/powerpoint/2010/main" val="167567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694C-8A3A-1B41-6EB1-86C25B6C7313}"/>
              </a:ext>
            </a:extLst>
          </p:cNvPr>
          <p:cNvSpPr>
            <a:spLocks noGrp="1"/>
          </p:cNvSpPr>
          <p:nvPr>
            <p:ph type="title"/>
          </p:nvPr>
        </p:nvSpPr>
        <p:spPr/>
        <p:txBody>
          <a:bodyPr>
            <a:normAutofit fontScale="90000"/>
          </a:bodyPr>
          <a:lstStyle/>
          <a:p>
            <a:r>
              <a:rPr lang="en-US"/>
              <a:t>Evaluation and Management Code Examples</a:t>
            </a:r>
          </a:p>
        </p:txBody>
      </p:sp>
      <p:graphicFrame>
        <p:nvGraphicFramePr>
          <p:cNvPr id="14" name="Content Placeholder 2">
            <a:extLst>
              <a:ext uri="{FF2B5EF4-FFF2-40B4-BE49-F238E27FC236}">
                <a16:creationId xmlns:a16="http://schemas.microsoft.com/office/drawing/2014/main" id="{C23D3C32-86C5-9065-4F88-00F563D2E42B}"/>
              </a:ext>
            </a:extLst>
          </p:cNvPr>
          <p:cNvGraphicFramePr>
            <a:graphicFrameLocks noGrp="1"/>
          </p:cNvGraphicFramePr>
          <p:nvPr>
            <p:ph sz="half" idx="1"/>
            <p:extLst>
              <p:ext uri="{D42A27DB-BD31-4B8C-83A1-F6EECF244321}">
                <p14:modId xmlns:p14="http://schemas.microsoft.com/office/powerpoint/2010/main" val="1162574546"/>
              </p:ext>
            </p:extLst>
          </p:nvPr>
        </p:nvGraphicFramePr>
        <p:xfrm>
          <a:off x="1120000" y="2172831"/>
          <a:ext cx="6149934" cy="400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DB1547CD-916E-8724-E5AF-D7207A68F16F}"/>
              </a:ext>
            </a:extLst>
          </p:cNvPr>
          <p:cNvSpPr txBox="1">
            <a:spLocks/>
          </p:cNvSpPr>
          <p:nvPr/>
        </p:nvSpPr>
        <p:spPr>
          <a:xfrm>
            <a:off x="6209792" y="1825625"/>
            <a:ext cx="5820137" cy="308846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a:p>
          <a:p>
            <a:endParaRPr lang="en-US">
              <a:ea typeface="+mn-lt"/>
              <a:cs typeface="+mn-lt"/>
            </a:endParaRPr>
          </a:p>
          <a:p>
            <a:pPr marL="0" indent="0">
              <a:buNone/>
            </a:pPr>
            <a:endParaRPr lang="en-US">
              <a:ea typeface="+mn-lt"/>
              <a:cs typeface="+mn-lt"/>
            </a:endParaRPr>
          </a:p>
          <a:p>
            <a:pPr marL="0" indent="0">
              <a:buFont typeface="Arial" panose="020B0604020202020204" pitchFamily="34" charset="0"/>
              <a:buNone/>
            </a:pPr>
            <a:endParaRPr lang="en-US"/>
          </a:p>
          <a:p>
            <a:endParaRPr lang="en-US"/>
          </a:p>
          <a:p>
            <a:endParaRPr lang="en-US"/>
          </a:p>
        </p:txBody>
      </p:sp>
      <p:sp>
        <p:nvSpPr>
          <p:cNvPr id="3" name="TextBox 2">
            <a:extLst>
              <a:ext uri="{FF2B5EF4-FFF2-40B4-BE49-F238E27FC236}">
                <a16:creationId xmlns:a16="http://schemas.microsoft.com/office/drawing/2014/main" id="{8F1B2B5F-817D-0F7C-5A61-4302235EC5AA}"/>
              </a:ext>
            </a:extLst>
          </p:cNvPr>
          <p:cNvSpPr txBox="1"/>
          <p:nvPr/>
        </p:nvSpPr>
        <p:spPr>
          <a:xfrm>
            <a:off x="7722074" y="2172831"/>
            <a:ext cx="3421146" cy="3139321"/>
          </a:xfrm>
          <a:prstGeom prst="rect">
            <a:avLst/>
          </a:prstGeom>
          <a:noFill/>
        </p:spPr>
        <p:txBody>
          <a:bodyPr wrap="square" rtlCol="0">
            <a:spAutoFit/>
          </a:bodyPr>
          <a:lstStyle/>
          <a:p>
            <a:pPr marL="285750" indent="-285750">
              <a:buFont typeface="Arial" panose="020B0604020202020204" pitchFamily="34" charset="0"/>
              <a:buChar char="•"/>
            </a:pPr>
            <a:r>
              <a:rPr lang="en-US" b="0" i="0" u="none" strike="noStrike">
                <a:effectLst/>
                <a:latin typeface="Grandview Display" panose="020B0502040204020203" pitchFamily="34" charset="0"/>
              </a:rPr>
              <a:t>1 unit of </a:t>
            </a:r>
            <a:r>
              <a:rPr lang="en-US" b="1" i="0" u="none" strike="noStrike">
                <a:effectLst/>
                <a:latin typeface="Grandview Display" panose="020B0502040204020203" pitchFamily="34" charset="0"/>
              </a:rPr>
              <a:t>99215 </a:t>
            </a:r>
            <a:r>
              <a:rPr lang="en-US" b="0" i="0" u="none" strike="noStrike">
                <a:effectLst/>
                <a:latin typeface="Grandview Display" panose="020B0502040204020203" pitchFamily="34" charset="0"/>
              </a:rPr>
              <a:t>(Office or Other Outpatient Visit of an Established Patient, 40-54 Minutes)</a:t>
            </a:r>
          </a:p>
          <a:p>
            <a:pPr marL="285750" indent="-285750">
              <a:buFont typeface="Arial" panose="020B0604020202020204" pitchFamily="34" charset="0"/>
              <a:buChar char="•"/>
            </a:pPr>
            <a:r>
              <a:rPr lang="en-US" b="0" i="0" u="none" strike="noStrike">
                <a:effectLst/>
                <a:latin typeface="Grandview Display" panose="020B0502040204020203" pitchFamily="34" charset="0"/>
              </a:rPr>
              <a:t>1 unit of </a:t>
            </a:r>
            <a:r>
              <a:rPr lang="en-US" b="1" i="0" u="none" strike="noStrike">
                <a:effectLst/>
                <a:latin typeface="Grandview Display" panose="020B0502040204020203" pitchFamily="34" charset="0"/>
              </a:rPr>
              <a:t>G2212 </a:t>
            </a:r>
            <a:r>
              <a:rPr lang="en-US" b="0" i="0" u="none" strike="noStrike">
                <a:effectLst/>
                <a:latin typeface="Grandview Display" panose="020B0502040204020203" pitchFamily="34" charset="0"/>
              </a:rPr>
              <a:t>Prolonged Office or Other Outpatient Evaluation and Management Service(s) beyond the Maximum Time;</a:t>
            </a:r>
            <a:r>
              <a:rPr lang="en-US" b="1" i="0" u="none" strike="noStrike">
                <a:effectLst/>
                <a:latin typeface="Grandview Display" panose="020B0502040204020203" pitchFamily="34" charset="0"/>
              </a:rPr>
              <a:t> Each Additional 15 Minutes</a:t>
            </a:r>
            <a:endParaRPr lang="en-US"/>
          </a:p>
        </p:txBody>
      </p:sp>
      <p:sp>
        <p:nvSpPr>
          <p:cNvPr id="7" name="TextBox 6">
            <a:extLst>
              <a:ext uri="{FF2B5EF4-FFF2-40B4-BE49-F238E27FC236}">
                <a16:creationId xmlns:a16="http://schemas.microsoft.com/office/drawing/2014/main" id="{7B9692BD-3677-3557-506A-508BCF6F7E12}"/>
              </a:ext>
            </a:extLst>
          </p:cNvPr>
          <p:cNvSpPr txBox="1"/>
          <p:nvPr/>
        </p:nvSpPr>
        <p:spPr>
          <a:xfrm>
            <a:off x="520600" y="6063414"/>
            <a:ext cx="108946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Note: 99215 is the Primary code and G2212 is the add-on code to account for time beyond the maximum typical time for 99215</a:t>
            </a:r>
          </a:p>
        </p:txBody>
      </p:sp>
      <p:sp>
        <p:nvSpPr>
          <p:cNvPr id="4" name="Slide Number Placeholder 3">
            <a:extLst>
              <a:ext uri="{FF2B5EF4-FFF2-40B4-BE49-F238E27FC236}">
                <a16:creationId xmlns:a16="http://schemas.microsoft.com/office/drawing/2014/main" id="{A8DD5C36-4670-E14F-E700-9001BC05B008}"/>
              </a:ext>
            </a:extLst>
          </p:cNvPr>
          <p:cNvSpPr>
            <a:spLocks noGrp="1"/>
          </p:cNvSpPr>
          <p:nvPr>
            <p:ph type="sldNum" sz="quarter" idx="12"/>
          </p:nvPr>
        </p:nvSpPr>
        <p:spPr/>
        <p:txBody>
          <a:bodyPr/>
          <a:lstStyle/>
          <a:p>
            <a:fld id="{71682A89-B065-439A-8C62-C837B217F218}" type="slidenum">
              <a:rPr lang="en-US" smtClean="0"/>
              <a:t>17</a:t>
            </a:fld>
            <a:endParaRPr lang="en-US"/>
          </a:p>
        </p:txBody>
      </p:sp>
    </p:spTree>
    <p:extLst>
      <p:ext uri="{BB962C8B-B14F-4D97-AF65-F5344CB8AC3E}">
        <p14:creationId xmlns:p14="http://schemas.microsoft.com/office/powerpoint/2010/main" val="319630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694C-8A3A-1B41-6EB1-86C25B6C7313}"/>
              </a:ext>
            </a:extLst>
          </p:cNvPr>
          <p:cNvSpPr>
            <a:spLocks noGrp="1"/>
          </p:cNvSpPr>
          <p:nvPr>
            <p:ph type="title"/>
          </p:nvPr>
        </p:nvSpPr>
        <p:spPr/>
        <p:txBody>
          <a:bodyPr>
            <a:normAutofit fontScale="90000"/>
          </a:bodyPr>
          <a:lstStyle/>
          <a:p>
            <a:r>
              <a:rPr lang="en-US"/>
              <a:t>Evaluation and Management Code Examples</a:t>
            </a:r>
          </a:p>
        </p:txBody>
      </p:sp>
      <p:graphicFrame>
        <p:nvGraphicFramePr>
          <p:cNvPr id="14" name="Content Placeholder 2">
            <a:extLst>
              <a:ext uri="{FF2B5EF4-FFF2-40B4-BE49-F238E27FC236}">
                <a16:creationId xmlns:a16="http://schemas.microsoft.com/office/drawing/2014/main" id="{C23D3C32-86C5-9065-4F88-00F563D2E42B}"/>
              </a:ext>
            </a:extLst>
          </p:cNvPr>
          <p:cNvGraphicFramePr>
            <a:graphicFrameLocks noGrp="1"/>
          </p:cNvGraphicFramePr>
          <p:nvPr>
            <p:ph sz="half" idx="1"/>
            <p:extLst>
              <p:ext uri="{D42A27DB-BD31-4B8C-83A1-F6EECF244321}">
                <p14:modId xmlns:p14="http://schemas.microsoft.com/office/powerpoint/2010/main" val="2785092172"/>
              </p:ext>
            </p:extLst>
          </p:nvPr>
        </p:nvGraphicFramePr>
        <p:xfrm>
          <a:off x="1120000" y="2172831"/>
          <a:ext cx="6149934" cy="400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DB1547CD-916E-8724-E5AF-D7207A68F16F}"/>
              </a:ext>
            </a:extLst>
          </p:cNvPr>
          <p:cNvSpPr txBox="1">
            <a:spLocks/>
          </p:cNvSpPr>
          <p:nvPr/>
        </p:nvSpPr>
        <p:spPr>
          <a:xfrm>
            <a:off x="6209792" y="1825625"/>
            <a:ext cx="5820137" cy="308846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a:p>
          <a:p>
            <a:endParaRPr lang="en-US">
              <a:ea typeface="+mn-lt"/>
              <a:cs typeface="+mn-lt"/>
            </a:endParaRPr>
          </a:p>
          <a:p>
            <a:pPr marL="0" indent="0">
              <a:buNone/>
            </a:pPr>
            <a:endParaRPr lang="en-US">
              <a:ea typeface="+mn-lt"/>
              <a:cs typeface="+mn-lt"/>
            </a:endParaRPr>
          </a:p>
          <a:p>
            <a:pPr marL="0" indent="0">
              <a:buFont typeface="Arial" panose="020B0604020202020204" pitchFamily="34" charset="0"/>
              <a:buNone/>
            </a:pPr>
            <a:endParaRPr lang="en-US"/>
          </a:p>
          <a:p>
            <a:endParaRPr lang="en-US"/>
          </a:p>
          <a:p>
            <a:endParaRPr lang="en-US"/>
          </a:p>
        </p:txBody>
      </p:sp>
      <p:sp>
        <p:nvSpPr>
          <p:cNvPr id="3" name="TextBox 2">
            <a:extLst>
              <a:ext uri="{FF2B5EF4-FFF2-40B4-BE49-F238E27FC236}">
                <a16:creationId xmlns:a16="http://schemas.microsoft.com/office/drawing/2014/main" id="{8F1B2B5F-817D-0F7C-5A61-4302235EC5AA}"/>
              </a:ext>
            </a:extLst>
          </p:cNvPr>
          <p:cNvSpPr txBox="1"/>
          <p:nvPr/>
        </p:nvSpPr>
        <p:spPr>
          <a:xfrm>
            <a:off x="7409287" y="2917793"/>
            <a:ext cx="3421146" cy="1200329"/>
          </a:xfrm>
          <a:prstGeom prst="rect">
            <a:avLst/>
          </a:prstGeom>
          <a:noFill/>
        </p:spPr>
        <p:txBody>
          <a:bodyPr wrap="square" rtlCol="0">
            <a:spAutoFit/>
          </a:bodyPr>
          <a:lstStyle/>
          <a:p>
            <a:r>
              <a:rPr lang="en-US" b="1"/>
              <a:t>Scenario 2:</a:t>
            </a:r>
          </a:p>
          <a:p>
            <a:pPr marL="285750" indent="-285750">
              <a:buFont typeface="Arial" panose="020B0604020202020204" pitchFamily="34" charset="0"/>
              <a:buChar char="•"/>
            </a:pPr>
            <a:r>
              <a:rPr lang="en-US" b="0" i="0" u="none" strike="noStrike">
                <a:effectLst/>
                <a:latin typeface="Grandview Display" panose="020B0502040204020203" pitchFamily="34" charset="0"/>
              </a:rPr>
              <a:t>1 unit of </a:t>
            </a:r>
            <a:r>
              <a:rPr lang="en-US" b="1" i="0" u="none" strike="noStrike">
                <a:effectLst/>
                <a:latin typeface="Grandview Display" panose="020B0502040204020203" pitchFamily="34" charset="0"/>
              </a:rPr>
              <a:t>99350 </a:t>
            </a:r>
            <a:r>
              <a:rPr lang="en-US" b="0" i="0" u="none" strike="noStrike">
                <a:effectLst/>
                <a:latin typeface="Grandview Display" panose="020B0502040204020203" pitchFamily="34" charset="0"/>
              </a:rPr>
              <a:t>(Home Visit of an Established Patient, 51-70 Minutes)</a:t>
            </a:r>
          </a:p>
        </p:txBody>
      </p:sp>
      <p:sp>
        <p:nvSpPr>
          <p:cNvPr id="4" name="TextBox 3">
            <a:extLst>
              <a:ext uri="{FF2B5EF4-FFF2-40B4-BE49-F238E27FC236}">
                <a16:creationId xmlns:a16="http://schemas.microsoft.com/office/drawing/2014/main" id="{5D310B4E-B6BE-68A5-86C4-158AAF7B20A4}"/>
              </a:ext>
            </a:extLst>
          </p:cNvPr>
          <p:cNvSpPr txBox="1"/>
          <p:nvPr/>
        </p:nvSpPr>
        <p:spPr>
          <a:xfrm>
            <a:off x="520600" y="6063414"/>
            <a:ext cx="108946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Note: Procedure Code is dependent on where the service was provided, and range of time differs for each CPT in the 2 scenarios</a:t>
            </a:r>
          </a:p>
        </p:txBody>
      </p:sp>
      <p:sp>
        <p:nvSpPr>
          <p:cNvPr id="6" name="Slide Number Placeholder 5">
            <a:extLst>
              <a:ext uri="{FF2B5EF4-FFF2-40B4-BE49-F238E27FC236}">
                <a16:creationId xmlns:a16="http://schemas.microsoft.com/office/drawing/2014/main" id="{A633E489-7FFB-5503-09E9-C396D5F824EF}"/>
              </a:ext>
            </a:extLst>
          </p:cNvPr>
          <p:cNvSpPr>
            <a:spLocks noGrp="1"/>
          </p:cNvSpPr>
          <p:nvPr>
            <p:ph type="sldNum" sz="quarter" idx="12"/>
          </p:nvPr>
        </p:nvSpPr>
        <p:spPr/>
        <p:txBody>
          <a:bodyPr/>
          <a:lstStyle/>
          <a:p>
            <a:fld id="{71682A89-B065-439A-8C62-C837B217F218}" type="slidenum">
              <a:rPr lang="en-US" smtClean="0"/>
              <a:t>18</a:t>
            </a:fld>
            <a:endParaRPr lang="en-US"/>
          </a:p>
        </p:txBody>
      </p:sp>
    </p:spTree>
    <p:extLst>
      <p:ext uri="{BB962C8B-B14F-4D97-AF65-F5344CB8AC3E}">
        <p14:creationId xmlns:p14="http://schemas.microsoft.com/office/powerpoint/2010/main" val="13053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12">
            <a:extLst>
              <a:ext uri="{FF2B5EF4-FFF2-40B4-BE49-F238E27FC236}">
                <a16:creationId xmlns:a16="http://schemas.microsoft.com/office/drawing/2014/main" id="{4A079BE1-ED93-4445-AD4A-0D6710970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4">
            <a:extLst>
              <a:ext uri="{FF2B5EF4-FFF2-40B4-BE49-F238E27FC236}">
                <a16:creationId xmlns:a16="http://schemas.microsoft.com/office/drawing/2014/main" id="{3F6C79BF-A4E0-4CC8-952B-C736485CA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02DD2-A888-AB06-AC83-7AC3F5B67AFE}"/>
              </a:ext>
            </a:extLst>
          </p:cNvPr>
          <p:cNvSpPr>
            <a:spLocks noGrp="1"/>
          </p:cNvSpPr>
          <p:nvPr>
            <p:ph type="title"/>
          </p:nvPr>
        </p:nvSpPr>
        <p:spPr>
          <a:xfrm>
            <a:off x="643467" y="4824690"/>
            <a:ext cx="3724138" cy="1395140"/>
          </a:xfrm>
        </p:spPr>
        <p:txBody>
          <a:bodyPr anchor="ctr">
            <a:normAutofit/>
          </a:bodyPr>
          <a:lstStyle/>
          <a:p>
            <a:pPr algn="r"/>
            <a:r>
              <a:rPr lang="en-US" sz="3200">
                <a:solidFill>
                  <a:schemeClr val="tx1"/>
                </a:solidFill>
              </a:rPr>
              <a:t>Units vs. Minute based claims</a:t>
            </a:r>
          </a:p>
        </p:txBody>
      </p:sp>
      <p:pic>
        <p:nvPicPr>
          <p:cNvPr id="5" name="Picture 4">
            <a:extLst>
              <a:ext uri="{FF2B5EF4-FFF2-40B4-BE49-F238E27FC236}">
                <a16:creationId xmlns:a16="http://schemas.microsoft.com/office/drawing/2014/main" id="{C4D6DFC4-C576-F98D-E7A6-DE6E224E537B}"/>
              </a:ext>
            </a:extLst>
          </p:cNvPr>
          <p:cNvPicPr>
            <a:picLocks noChangeAspect="1"/>
          </p:cNvPicPr>
          <p:nvPr/>
        </p:nvPicPr>
        <p:blipFill>
          <a:blip r:embed="rId3"/>
          <a:stretch>
            <a:fillRect/>
          </a:stretch>
        </p:blipFill>
        <p:spPr>
          <a:xfrm>
            <a:off x="643467" y="1379428"/>
            <a:ext cx="10905066" cy="2126488"/>
          </a:xfrm>
          <a:prstGeom prst="rect">
            <a:avLst/>
          </a:prstGeom>
        </p:spPr>
      </p:pic>
      <p:sp>
        <p:nvSpPr>
          <p:cNvPr id="3" name="Content Placeholder 2">
            <a:extLst>
              <a:ext uri="{FF2B5EF4-FFF2-40B4-BE49-F238E27FC236}">
                <a16:creationId xmlns:a16="http://schemas.microsoft.com/office/drawing/2014/main" id="{6C4ABBEE-D6CF-0C3C-18FD-00BF5A86EB2B}"/>
              </a:ext>
            </a:extLst>
          </p:cNvPr>
          <p:cNvSpPr>
            <a:spLocks noGrp="1"/>
          </p:cNvSpPr>
          <p:nvPr>
            <p:ph idx="1"/>
          </p:nvPr>
        </p:nvSpPr>
        <p:spPr>
          <a:xfrm>
            <a:off x="4654295" y="4824689"/>
            <a:ext cx="6894237" cy="1425504"/>
          </a:xfrm>
        </p:spPr>
        <p:txBody>
          <a:bodyPr anchor="ctr">
            <a:noAutofit/>
          </a:bodyPr>
          <a:lstStyle/>
          <a:p>
            <a:r>
              <a:rPr lang="en-US" sz="1800">
                <a:gradFill>
                  <a:gsLst>
                    <a:gs pos="34000">
                      <a:schemeClr val="tx1">
                        <a:lumMod val="93000"/>
                      </a:schemeClr>
                    </a:gs>
                    <a:gs pos="0">
                      <a:schemeClr val="bg1">
                        <a:lumMod val="25000"/>
                        <a:lumOff val="75000"/>
                      </a:schemeClr>
                    </a:gs>
                    <a:gs pos="100000">
                      <a:schemeClr val="tx1"/>
                    </a:gs>
                  </a:gsLst>
                  <a:lin ang="4800000" scaled="0"/>
                </a:gradFill>
              </a:rPr>
              <a:t>Example 1:</a:t>
            </a:r>
          </a:p>
          <a:p>
            <a:pPr lvl="1"/>
            <a:r>
              <a:rPr lang="en-US" sz="1800">
                <a:gradFill>
                  <a:gsLst>
                    <a:gs pos="34000">
                      <a:schemeClr val="tx1">
                        <a:lumMod val="93000"/>
                      </a:schemeClr>
                    </a:gs>
                    <a:gs pos="0">
                      <a:schemeClr val="bg1">
                        <a:lumMod val="25000"/>
                        <a:lumOff val="75000"/>
                      </a:schemeClr>
                    </a:gs>
                    <a:gs pos="100000">
                      <a:schemeClr val="tx1"/>
                    </a:gs>
                  </a:gsLst>
                  <a:lin ang="4800000" scaled="0"/>
                </a:gradFill>
              </a:rPr>
              <a:t>60 minutes of Rehabilitation (H2017), will be claimed as 4 units of H2017</a:t>
            </a:r>
          </a:p>
          <a:p>
            <a:r>
              <a:rPr lang="en-US" sz="1800">
                <a:gradFill>
                  <a:gsLst>
                    <a:gs pos="34000">
                      <a:schemeClr val="tx1">
                        <a:lumMod val="93000"/>
                      </a:schemeClr>
                    </a:gs>
                    <a:gs pos="0">
                      <a:schemeClr val="bg1">
                        <a:lumMod val="25000"/>
                        <a:lumOff val="75000"/>
                      </a:schemeClr>
                    </a:gs>
                    <a:gs pos="100000">
                      <a:schemeClr val="tx1"/>
                    </a:gs>
                  </a:gsLst>
                  <a:lin ang="4800000" scaled="0"/>
                </a:gradFill>
              </a:rPr>
              <a:t>Example 2:</a:t>
            </a:r>
          </a:p>
          <a:p>
            <a:pPr lvl="1"/>
            <a:r>
              <a:rPr lang="en-US" sz="1800">
                <a:gradFill>
                  <a:gsLst>
                    <a:gs pos="34000">
                      <a:schemeClr val="tx1">
                        <a:lumMod val="93000"/>
                      </a:schemeClr>
                    </a:gs>
                    <a:gs pos="0">
                      <a:schemeClr val="bg1">
                        <a:lumMod val="25000"/>
                        <a:lumOff val="75000"/>
                      </a:schemeClr>
                    </a:gs>
                    <a:gs pos="100000">
                      <a:schemeClr val="tx1"/>
                    </a:gs>
                  </a:gsLst>
                  <a:lin ang="4800000" scaled="0"/>
                </a:gradFill>
              </a:rPr>
              <a:t>4 minutes of H2017, does not pass the midpoint</a:t>
            </a:r>
          </a:p>
        </p:txBody>
      </p:sp>
      <p:sp>
        <p:nvSpPr>
          <p:cNvPr id="8" name="Slide Number Placeholder 7">
            <a:extLst>
              <a:ext uri="{FF2B5EF4-FFF2-40B4-BE49-F238E27FC236}">
                <a16:creationId xmlns:a16="http://schemas.microsoft.com/office/drawing/2014/main" id="{C9B30CD0-180A-1CBB-ABCE-FE02605E58A7}"/>
              </a:ext>
            </a:extLst>
          </p:cNvPr>
          <p:cNvSpPr>
            <a:spLocks noGrp="1"/>
          </p:cNvSpPr>
          <p:nvPr>
            <p:ph type="sldNum" sz="quarter" idx="12"/>
          </p:nvPr>
        </p:nvSpPr>
        <p:spPr>
          <a:xfrm>
            <a:off x="8610599" y="6356350"/>
            <a:ext cx="3259667" cy="365125"/>
          </a:xfrm>
        </p:spPr>
        <p:txBody>
          <a:bodyPr>
            <a:normAutofit/>
          </a:bodyPr>
          <a:lstStyle/>
          <a:p>
            <a:pPr>
              <a:spcAft>
                <a:spcPts val="600"/>
              </a:spcAft>
            </a:pPr>
            <a:fld id="{71682A89-B065-439A-8C62-C837B217F218}" type="slidenum">
              <a:rPr lang="en-US" smtClean="0"/>
              <a:pPr>
                <a:spcAft>
                  <a:spcPts val="600"/>
                </a:spcAft>
              </a:pPr>
              <a:t>19</a:t>
            </a:fld>
            <a:endParaRPr lang="en-US"/>
          </a:p>
        </p:txBody>
      </p:sp>
    </p:spTree>
    <p:extLst>
      <p:ext uri="{BB962C8B-B14F-4D97-AF65-F5344CB8AC3E}">
        <p14:creationId xmlns:p14="http://schemas.microsoft.com/office/powerpoint/2010/main" val="157364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Microphone in a bar">
            <a:extLst>
              <a:ext uri="{FF2B5EF4-FFF2-40B4-BE49-F238E27FC236}">
                <a16:creationId xmlns:a16="http://schemas.microsoft.com/office/drawing/2014/main" id="{AA8F1DDC-A0A3-21DD-C801-9845CE227229}"/>
              </a:ext>
            </a:extLst>
          </p:cNvPr>
          <p:cNvPicPr>
            <a:picLocks noChangeAspect="1"/>
          </p:cNvPicPr>
          <p:nvPr/>
        </p:nvPicPr>
        <p:blipFill rotWithShape="1">
          <a:blip r:embed="rId3">
            <a:duotone>
              <a:prstClr val="black"/>
              <a:schemeClr val="tx2">
                <a:tint val="45000"/>
                <a:satMod val="400000"/>
              </a:schemeClr>
            </a:duotone>
            <a:alphaModFix amt="12000"/>
          </a:blip>
          <a:srcRect t="7865" b="7865"/>
          <a:stretch/>
        </p:blipFill>
        <p:spPr>
          <a:xfrm>
            <a:off x="20" y="1"/>
            <a:ext cx="12191980" cy="6858000"/>
          </a:xfrm>
          <a:prstGeom prst="rect">
            <a:avLst/>
          </a:prstGeom>
        </p:spPr>
      </p:pic>
      <p:sp>
        <p:nvSpPr>
          <p:cNvPr id="2" name="Title 1">
            <a:extLst>
              <a:ext uri="{FF2B5EF4-FFF2-40B4-BE49-F238E27FC236}">
                <a16:creationId xmlns:a16="http://schemas.microsoft.com/office/drawing/2014/main" id="{C483C73D-340F-5CCF-3440-244A985F6621}"/>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pc="-300">
                <a:effectLst>
                  <a:outerShdw blurRad="469900" dist="342900" dir="5400000" sy="-20000" rotWithShape="0">
                    <a:prstClr val="black">
                      <a:alpha val="66000"/>
                    </a:prstClr>
                  </a:outerShdw>
                </a:effectLst>
              </a:rPr>
              <a:t>Presenters today: </a:t>
            </a:r>
          </a:p>
        </p:txBody>
      </p:sp>
      <p:sp>
        <p:nvSpPr>
          <p:cNvPr id="4" name="Content Placeholder 2">
            <a:extLst>
              <a:ext uri="{FF2B5EF4-FFF2-40B4-BE49-F238E27FC236}">
                <a16:creationId xmlns:a16="http://schemas.microsoft.com/office/drawing/2014/main" id="{76CED21C-DF2D-34C1-8D23-4F0BB96C7AAB}"/>
              </a:ext>
            </a:extLst>
          </p:cNvPr>
          <p:cNvSpPr>
            <a:spLocks noGrp="1"/>
          </p:cNvSpPr>
          <p:nvPr>
            <p:ph idx="1"/>
          </p:nvPr>
        </p:nvSpPr>
        <p:spPr>
          <a:xfrm>
            <a:off x="1120000" y="1825625"/>
            <a:ext cx="10233800" cy="4351338"/>
          </a:xfrm>
        </p:spPr>
        <p:txBody>
          <a:bodyPr>
            <a:normAutofit/>
          </a:bodyPr>
          <a:lstStyle/>
          <a:p>
            <a:r>
              <a:rPr lang="en-US"/>
              <a:t>Amie Miller, CalMHSA</a:t>
            </a:r>
          </a:p>
          <a:p>
            <a:r>
              <a:rPr lang="en-US"/>
              <a:t>Kacey Vencill, CalMHSA</a:t>
            </a:r>
          </a:p>
          <a:p>
            <a:endParaRPr lang="en-US"/>
          </a:p>
        </p:txBody>
      </p:sp>
      <p:sp>
        <p:nvSpPr>
          <p:cNvPr id="8" name="Slide Number Placeholder 7">
            <a:extLst>
              <a:ext uri="{FF2B5EF4-FFF2-40B4-BE49-F238E27FC236}">
                <a16:creationId xmlns:a16="http://schemas.microsoft.com/office/drawing/2014/main" id="{E69F7670-DFEF-260F-2478-97C60F80E3E1}"/>
              </a:ext>
            </a:extLst>
          </p:cNvPr>
          <p:cNvSpPr>
            <a:spLocks noGrp="1"/>
          </p:cNvSpPr>
          <p:nvPr>
            <p:ph type="sldNum" sz="quarter" idx="12"/>
          </p:nvPr>
        </p:nvSpPr>
        <p:spPr>
          <a:xfrm>
            <a:off x="8610600"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71682A89-B065-439A-8C62-C837B217F218}" type="slidenum">
              <a:rPr kumimoji="0" lang="en-US" b="0" i="0" u="none" strike="noStrike" kern="1200" cap="none" spc="0" normalizeH="0" baseline="0" noProof="0">
                <a:ln>
                  <a:noFill/>
                </a:ln>
                <a:effectLst/>
                <a:uLnTx/>
                <a:uFillTx/>
                <a:latin typeface="Corbel" panose="020B0503020204020204"/>
                <a:ea typeface="+mn-ea"/>
                <a:cs typeface="+mn-cs"/>
              </a:rPr>
              <a:pPr marL="0" marR="0" lvl="0" indent="0" defTabSz="4572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122911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15116-2677-3EE2-6668-10254D8477BA}"/>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rPr>
              <a:t>Modifiers</a:t>
            </a:r>
          </a:p>
        </p:txBody>
      </p:sp>
      <p:sp>
        <p:nvSpPr>
          <p:cNvPr id="5" name="Content Placeholder 4">
            <a:extLst>
              <a:ext uri="{FF2B5EF4-FFF2-40B4-BE49-F238E27FC236}">
                <a16:creationId xmlns:a16="http://schemas.microsoft.com/office/drawing/2014/main" id="{DA7B762B-0819-6E83-56DE-BC16BE8512E0}"/>
              </a:ext>
            </a:extLst>
          </p:cNvPr>
          <p:cNvSpPr>
            <a:spLocks noGrp="1"/>
          </p:cNvSpPr>
          <p:nvPr>
            <p:ph idx="1"/>
          </p:nvPr>
        </p:nvSpPr>
        <p:spPr>
          <a:xfrm>
            <a:off x="666974" y="1825625"/>
            <a:ext cx="3606853" cy="4351338"/>
          </a:xfrm>
        </p:spPr>
        <p:txBody>
          <a:bodyPr vert="horz" lIns="91440" tIns="45720" rIns="91440" bIns="45720" rtlCol="0">
            <a:normAutofit/>
          </a:bodyPr>
          <a:lstStyle/>
          <a:p>
            <a:r>
              <a:rPr lang="en-US" sz="2000">
                <a:gradFill>
                  <a:gsLst>
                    <a:gs pos="34000">
                      <a:srgbClr val="EDEDED"/>
                    </a:gs>
                    <a:gs pos="0">
                      <a:srgbClr val="BFBFBF"/>
                    </a:gs>
                    <a:gs pos="100000">
                      <a:srgbClr val="FFFFFF"/>
                    </a:gs>
                  </a:gsLst>
                  <a:lin ang="4800000" scaled="0"/>
                </a:gradFill>
              </a:rPr>
              <a:t>New allowable override for Lockout Codes </a:t>
            </a:r>
          </a:p>
          <a:p>
            <a:r>
              <a:rPr lang="en-US" sz="2000">
                <a:gradFill>
                  <a:gsLst>
                    <a:gs pos="34000">
                      <a:srgbClr val="EDEDED"/>
                    </a:gs>
                    <a:gs pos="0">
                      <a:srgbClr val="BFBFBF"/>
                    </a:gs>
                    <a:gs pos="100000">
                      <a:srgbClr val="FFFFFF"/>
                    </a:gs>
                  </a:gsLst>
                  <a:lin ang="4800000" scaled="0"/>
                </a:gradFill>
              </a:rPr>
              <a:t>Identified in the billing manual with  * or **</a:t>
            </a:r>
          </a:p>
        </p:txBody>
      </p:sp>
      <p:pic>
        <p:nvPicPr>
          <p:cNvPr id="4" name="Picture Placeholder 11" descr="Table&#10;&#10;Description automatically generated">
            <a:extLst>
              <a:ext uri="{FF2B5EF4-FFF2-40B4-BE49-F238E27FC236}">
                <a16:creationId xmlns:a16="http://schemas.microsoft.com/office/drawing/2014/main" id="{8B8B37A2-C4FE-5D53-CB13-AE4E20E2F899}"/>
              </a:ext>
            </a:extLst>
          </p:cNvPr>
          <p:cNvPicPr>
            <a:picLocks noChangeAspect="1"/>
          </p:cNvPicPr>
          <p:nvPr/>
        </p:nvPicPr>
        <p:blipFill>
          <a:blip r:embed="rId3">
            <a:extLst>
              <a:ext uri="{28A0092B-C50C-407E-A947-70E740481C1C}">
                <a14:useLocalDpi xmlns:a14="http://schemas.microsoft.com/office/drawing/2010/main" val="0"/>
              </a:ext>
            </a:extLst>
          </a:blip>
          <a:srcRect l="12387" r="12387"/>
          <a:stretch>
            <a:fillRect/>
          </a:stretch>
        </p:blipFill>
        <p:spPr>
          <a:xfrm>
            <a:off x="5274539" y="931777"/>
            <a:ext cx="6314487" cy="4994445"/>
          </a:xfrm>
          <a:prstGeom prst="rect">
            <a:avLst/>
          </a:prstGeom>
        </p:spPr>
      </p:pic>
      <p:sp>
        <p:nvSpPr>
          <p:cNvPr id="3" name="Slide Number Placeholder 2">
            <a:extLst>
              <a:ext uri="{FF2B5EF4-FFF2-40B4-BE49-F238E27FC236}">
                <a16:creationId xmlns:a16="http://schemas.microsoft.com/office/drawing/2014/main" id="{4548625C-C21B-0858-F8A5-6615E6FFAC4E}"/>
              </a:ext>
            </a:extLst>
          </p:cNvPr>
          <p:cNvSpPr>
            <a:spLocks noGrp="1"/>
          </p:cNvSpPr>
          <p:nvPr>
            <p:ph type="sldNum" sz="quarter" idx="12"/>
          </p:nvPr>
        </p:nvSpPr>
        <p:spPr/>
        <p:txBody>
          <a:bodyPr/>
          <a:lstStyle/>
          <a:p>
            <a:fld id="{71682A89-B065-439A-8C62-C837B217F218}" type="slidenum">
              <a:rPr lang="en-US" smtClean="0"/>
              <a:t>20</a:t>
            </a:fld>
            <a:endParaRPr lang="en-US"/>
          </a:p>
        </p:txBody>
      </p:sp>
    </p:spTree>
    <p:extLst>
      <p:ext uri="{BB962C8B-B14F-4D97-AF65-F5344CB8AC3E}">
        <p14:creationId xmlns:p14="http://schemas.microsoft.com/office/powerpoint/2010/main" val="204266324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058FF42-7704-43FD-9AB5-6E349795CC3A}"/>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Tips and Tricks</a:t>
            </a:r>
          </a:p>
        </p:txBody>
      </p:sp>
      <p:cxnSp>
        <p:nvCxnSpPr>
          <p:cNvPr id="15"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E1E056-F85A-DF41-D5DF-1C0E14A1492E}"/>
              </a:ext>
            </a:extLst>
          </p:cNvPr>
          <p:cNvSpPr>
            <a:spLocks noGrp="1"/>
          </p:cNvSpPr>
          <p:nvPr>
            <p:ph idx="1"/>
          </p:nvPr>
        </p:nvSpPr>
        <p:spPr>
          <a:xfrm>
            <a:off x="4996543" y="1115786"/>
            <a:ext cx="5713790" cy="4626428"/>
          </a:xfrm>
        </p:spPr>
        <p:txBody>
          <a:bodyPr vert="horz" lIns="91440" tIns="45720" rIns="91440" bIns="45720" rtlCol="0" anchor="ctr">
            <a:normAutofit/>
          </a:bodyPr>
          <a:lstStyle/>
          <a:p>
            <a:r>
              <a:rPr lang="en-US" sz="2000">
                <a:solidFill>
                  <a:schemeClr val="tx1">
                    <a:lumMod val="95000"/>
                  </a:schemeClr>
                </a:solidFill>
              </a:rPr>
              <a:t>When sending claims to SDMC, use the definitions and information from the Billing Manual; this supersedes information from CPT code manuals documents when there is a discrepancy</a:t>
            </a:r>
          </a:p>
          <a:p>
            <a:pPr lvl="1"/>
            <a:r>
              <a:rPr lang="en-US" sz="2000" b="1">
                <a:solidFill>
                  <a:schemeClr val="tx1">
                    <a:lumMod val="95000"/>
                  </a:schemeClr>
                </a:solidFill>
              </a:rPr>
              <a:t>For example: </a:t>
            </a:r>
            <a:r>
              <a:rPr lang="en-US" sz="2000">
                <a:solidFill>
                  <a:schemeClr val="tx1">
                    <a:lumMod val="95000"/>
                  </a:schemeClr>
                </a:solidFill>
              </a:rPr>
              <a:t>Some Evaluation and Management Codes according to the CPT code books allow for documentation time to be included. As outlined in the Billing Manual, claims can only be sent for units based on time spent for Direct patient care.</a:t>
            </a:r>
          </a:p>
        </p:txBody>
      </p:sp>
      <p:sp>
        <p:nvSpPr>
          <p:cNvPr id="4" name="Slide Number Placeholder 3">
            <a:extLst>
              <a:ext uri="{FF2B5EF4-FFF2-40B4-BE49-F238E27FC236}">
                <a16:creationId xmlns:a16="http://schemas.microsoft.com/office/drawing/2014/main" id="{28D7A772-5CE1-13EE-985D-E716D0CB3306}"/>
              </a:ext>
            </a:extLst>
          </p:cNvPr>
          <p:cNvSpPr>
            <a:spLocks noGrp="1"/>
          </p:cNvSpPr>
          <p:nvPr>
            <p:ph type="sldNum" sz="quarter" idx="12"/>
          </p:nvPr>
        </p:nvSpPr>
        <p:spPr/>
        <p:txBody>
          <a:bodyPr/>
          <a:lstStyle/>
          <a:p>
            <a:fld id="{71682A89-B065-439A-8C62-C837B217F218}" type="slidenum">
              <a:rPr lang="en-US" smtClean="0"/>
              <a:t>21</a:t>
            </a:fld>
            <a:endParaRPr lang="en-US"/>
          </a:p>
        </p:txBody>
      </p:sp>
    </p:spTree>
    <p:extLst>
      <p:ext uri="{BB962C8B-B14F-4D97-AF65-F5344CB8AC3E}">
        <p14:creationId xmlns:p14="http://schemas.microsoft.com/office/powerpoint/2010/main" val="309585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1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3">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C54B4-2107-94AF-C2FB-AB7C7F6F209B}"/>
              </a:ext>
            </a:extLst>
          </p:cNvPr>
          <p:cNvSpPr>
            <a:spLocks noGrp="1"/>
          </p:cNvSpPr>
          <p:nvPr>
            <p:ph type="title"/>
          </p:nvPr>
        </p:nvSpPr>
        <p:spPr>
          <a:xfrm>
            <a:off x="838201" y="365125"/>
            <a:ext cx="3301313" cy="2792026"/>
          </a:xfrm>
        </p:spPr>
        <p:txBody>
          <a:bodyPr vert="horz" lIns="91440" tIns="45720" rIns="91440" bIns="45720" rtlCol="0" anchor="ctr">
            <a:normAutofit/>
          </a:bodyPr>
          <a:lstStyle/>
          <a:p>
            <a:r>
              <a:rPr lang="en-US" sz="2400">
                <a:solidFill>
                  <a:schemeClr val="bg1"/>
                </a:solidFill>
                <a:latin typeface="+mn-lt"/>
                <a:ea typeface="+mn-ea"/>
                <a:cs typeface="+mn-cs"/>
              </a:rPr>
              <a:t>Configuration for different CPT codes based on the duration for the same type of service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03C139E1-E1C6-3A5C-3686-E01B06815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539" y="1424150"/>
            <a:ext cx="6314487" cy="4009699"/>
          </a:xfrm>
          <a:prstGeom prst="rect">
            <a:avLst/>
          </a:prstGeom>
        </p:spPr>
      </p:pic>
      <p:sp>
        <p:nvSpPr>
          <p:cNvPr id="3" name="Slide Number Placeholder 2">
            <a:extLst>
              <a:ext uri="{FF2B5EF4-FFF2-40B4-BE49-F238E27FC236}">
                <a16:creationId xmlns:a16="http://schemas.microsoft.com/office/drawing/2014/main" id="{5C123806-2081-1517-80A5-F289E360F14D}"/>
              </a:ext>
            </a:extLst>
          </p:cNvPr>
          <p:cNvSpPr>
            <a:spLocks noGrp="1"/>
          </p:cNvSpPr>
          <p:nvPr>
            <p:ph type="sldNum" sz="quarter" idx="12"/>
          </p:nvPr>
        </p:nvSpPr>
        <p:spPr/>
        <p:txBody>
          <a:bodyPr/>
          <a:lstStyle/>
          <a:p>
            <a:fld id="{71682A89-B065-439A-8C62-C837B217F218}" type="slidenum">
              <a:rPr lang="en-US" smtClean="0"/>
              <a:t>22</a:t>
            </a:fld>
            <a:endParaRPr lang="en-US"/>
          </a:p>
        </p:txBody>
      </p:sp>
    </p:spTree>
    <p:extLst>
      <p:ext uri="{BB962C8B-B14F-4D97-AF65-F5344CB8AC3E}">
        <p14:creationId xmlns:p14="http://schemas.microsoft.com/office/powerpoint/2010/main" val="97811258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1983-EBCB-0B66-CB55-8D830CA3220D}"/>
              </a:ext>
            </a:extLst>
          </p:cNvPr>
          <p:cNvSpPr>
            <a:spLocks noGrp="1"/>
          </p:cNvSpPr>
          <p:nvPr>
            <p:ph type="title"/>
          </p:nvPr>
        </p:nvSpPr>
        <p:spPr/>
        <p:txBody>
          <a:bodyPr/>
          <a:lstStyle/>
          <a:p>
            <a:r>
              <a:rPr lang="en-US"/>
              <a:t>Follow-up Questions Part 1</a:t>
            </a:r>
          </a:p>
        </p:txBody>
      </p:sp>
      <p:sp>
        <p:nvSpPr>
          <p:cNvPr id="3" name="Content Placeholder 2">
            <a:extLst>
              <a:ext uri="{FF2B5EF4-FFF2-40B4-BE49-F238E27FC236}">
                <a16:creationId xmlns:a16="http://schemas.microsoft.com/office/drawing/2014/main" id="{35EC79EA-6050-4C16-F017-2ECFB5CA58D8}"/>
              </a:ext>
            </a:extLst>
          </p:cNvPr>
          <p:cNvSpPr>
            <a:spLocks noGrp="1"/>
          </p:cNvSpPr>
          <p:nvPr>
            <p:ph idx="1"/>
          </p:nvPr>
        </p:nvSpPr>
        <p:spPr/>
        <p:txBody>
          <a:bodyPr vert="horz" lIns="91440" tIns="45720" rIns="91440" bIns="45720" rtlCol="0" anchor="t">
            <a:normAutofit/>
          </a:bodyPr>
          <a:lstStyle/>
          <a:p>
            <a:endParaRPr lang="en-US"/>
          </a:p>
          <a:p>
            <a:pPr>
              <a:defRPr/>
            </a:pPr>
            <a:endParaRPr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endParaRPr lang="en-US" sz="2400">
              <a:latin typeface="Arial"/>
              <a:cs typeface="Arial"/>
            </a:endParaRPr>
          </a:p>
          <a:p>
            <a:endParaRPr lang="en-US" sz="2400">
              <a:latin typeface="Arial"/>
              <a:cs typeface="Arial"/>
            </a:endParaRPr>
          </a:p>
          <a:p>
            <a:endParaRPr lang="en-US"/>
          </a:p>
          <a:p>
            <a:endParaRPr lang="en-US"/>
          </a:p>
          <a:p>
            <a:endParaRPr lang="en-US"/>
          </a:p>
        </p:txBody>
      </p:sp>
      <p:sp>
        <p:nvSpPr>
          <p:cNvPr id="4" name="TextBox 3">
            <a:extLst>
              <a:ext uri="{FF2B5EF4-FFF2-40B4-BE49-F238E27FC236}">
                <a16:creationId xmlns:a16="http://schemas.microsoft.com/office/drawing/2014/main" id="{46EE19FC-6277-C3FA-D448-A13D6C1EB512}"/>
              </a:ext>
            </a:extLst>
          </p:cNvPr>
          <p:cNvSpPr txBox="1"/>
          <p:nvPr/>
        </p:nvSpPr>
        <p:spPr>
          <a:xfrm>
            <a:off x="744914" y="1457607"/>
            <a:ext cx="10515600"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Q</a:t>
            </a:r>
            <a:r>
              <a:rPr lang="en-US" sz="2000">
                <a:solidFill>
                  <a:srgbClr val="000000"/>
                </a:solidFill>
                <a:latin typeface="Arial"/>
                <a:cs typeface="Arial"/>
              </a:rPr>
              <a:t>. </a:t>
            </a:r>
            <a:r>
              <a:rPr lang="en-US" sz="2000" b="1">
                <a:latin typeface="Arial"/>
                <a:cs typeface="Arial"/>
              </a:rPr>
              <a:t>What is the State's definition of a resident? See appendix 2. </a:t>
            </a:r>
          </a:p>
          <a:p>
            <a:pPr marL="342900" indent="-342900">
              <a:buFont typeface="Arial" panose="020B0604020202020204" pitchFamily="34" charset="0"/>
              <a:buChar char="•"/>
            </a:pPr>
            <a:endParaRPr lang="en-US" sz="2000">
              <a:latin typeface="Arial"/>
              <a:ea typeface="+mn-lt"/>
              <a:cs typeface="Arial"/>
            </a:endParaRPr>
          </a:p>
          <a:p>
            <a:r>
              <a:rPr lang="en-US" sz="2000">
                <a:latin typeface="Arial"/>
                <a:ea typeface="+mn-lt"/>
                <a:cs typeface="Arial"/>
              </a:rPr>
              <a:t>A. </a:t>
            </a:r>
            <a:r>
              <a:rPr lang="en-US" sz="2000">
                <a:ea typeface="+mn-lt"/>
                <a:cs typeface="+mn-lt"/>
              </a:rPr>
              <a:t>Resident: According to the Medical Board of California, a resident is an individual who is issued a Postgraduate Training License [and] is enrolled in an Accreditation Council for Graduate Medical Education (ACGME)-accredited postgraduate training program in California. The resident may engage in the practice of medicine only in connection with their duties as a resident in the approved training program, including its affiliate sites, or under those conditions as are approved by the director of their program. A Postgraduate Training License is issued to an individual who has graduated from an approved medical school, passed all required examinations, has not completed 36 months of ACGME postgraduate training, and is enrolled in an approved California residency program</a:t>
            </a:r>
          </a:p>
          <a:p>
            <a:pPr marL="342900" indent="-342900">
              <a:buFont typeface="Arial" panose="020B0604020202020204" pitchFamily="34" charset="0"/>
              <a:buChar char="•"/>
            </a:pPr>
            <a:endParaRPr lang="en-US" sz="2000">
              <a:solidFill>
                <a:srgbClr val="000000"/>
              </a:solidFill>
              <a:latin typeface="Arial"/>
              <a:cs typeface="Arial"/>
            </a:endParaRPr>
          </a:p>
          <a:p>
            <a:r>
              <a:rPr lang="en-US" sz="2000">
                <a:latin typeface="Arial"/>
                <a:cs typeface="Arial"/>
              </a:rPr>
              <a:t>Q. Is there any new requirement for psychiatric resident physician supervision for billing purposes? </a:t>
            </a:r>
          </a:p>
          <a:p>
            <a:endParaRPr lang="en-US" sz="2000">
              <a:latin typeface="Arial"/>
              <a:ea typeface="+mn-lt"/>
              <a:cs typeface="Arial"/>
            </a:endParaRPr>
          </a:p>
          <a:p>
            <a:r>
              <a:rPr lang="en-US" sz="2000">
                <a:latin typeface="Arial"/>
                <a:ea typeface="+mn-lt"/>
                <a:cs typeface="Arial"/>
              </a:rPr>
              <a:t>A. </a:t>
            </a:r>
            <a:r>
              <a:rPr lang="en-US">
                <a:ea typeface="+mn-lt"/>
                <a:cs typeface="+mn-lt"/>
              </a:rPr>
              <a:t>To indicate that the service was provided by a resident use modifier GC after the service code. On the claim, indicate that the supervising professional is the billing provider</a:t>
            </a:r>
          </a:p>
          <a:p>
            <a:pPr marL="285750" indent="-285750">
              <a:buFont typeface="Arial"/>
              <a:buChar char="•"/>
            </a:pPr>
            <a:endParaRPr lang="en-US">
              <a:ea typeface="+mn-lt"/>
              <a:cs typeface="+mn-lt"/>
            </a:endParaRPr>
          </a:p>
          <a:p>
            <a:endParaRPr lang="en-US">
              <a:ea typeface="+mn-lt"/>
              <a:cs typeface="+mn-lt"/>
            </a:endParaRPr>
          </a:p>
        </p:txBody>
      </p:sp>
      <p:sp>
        <p:nvSpPr>
          <p:cNvPr id="5" name="Slide Number Placeholder 4">
            <a:extLst>
              <a:ext uri="{FF2B5EF4-FFF2-40B4-BE49-F238E27FC236}">
                <a16:creationId xmlns:a16="http://schemas.microsoft.com/office/drawing/2014/main" id="{58A43E83-E677-9D95-85E0-79B5FF23032E}"/>
              </a:ext>
            </a:extLst>
          </p:cNvPr>
          <p:cNvSpPr>
            <a:spLocks noGrp="1"/>
          </p:cNvSpPr>
          <p:nvPr>
            <p:ph type="sldNum" sz="quarter" idx="12"/>
          </p:nvPr>
        </p:nvSpPr>
        <p:spPr/>
        <p:txBody>
          <a:bodyPr/>
          <a:lstStyle/>
          <a:p>
            <a:fld id="{71682A89-B065-439A-8C62-C837B217F218}" type="slidenum">
              <a:rPr lang="en-US" smtClean="0"/>
              <a:t>23</a:t>
            </a:fld>
            <a:endParaRPr lang="en-US"/>
          </a:p>
        </p:txBody>
      </p:sp>
    </p:spTree>
    <p:extLst>
      <p:ext uri="{BB962C8B-B14F-4D97-AF65-F5344CB8AC3E}">
        <p14:creationId xmlns:p14="http://schemas.microsoft.com/office/powerpoint/2010/main" val="269093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A1983-EBCB-0B66-CB55-8D830CA3220D}"/>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Follow-Up Questions Part 2</a:t>
            </a:r>
          </a:p>
        </p:txBody>
      </p:sp>
      <p:graphicFrame>
        <p:nvGraphicFramePr>
          <p:cNvPr id="5" name="Content Placeholder 2">
            <a:extLst>
              <a:ext uri="{FF2B5EF4-FFF2-40B4-BE49-F238E27FC236}">
                <a16:creationId xmlns:a16="http://schemas.microsoft.com/office/drawing/2014/main" id="{0594BF14-9D1B-C27C-4B2B-A08766E723C4}"/>
              </a:ext>
            </a:extLst>
          </p:cNvPr>
          <p:cNvGraphicFramePr>
            <a:graphicFrameLocks noGrp="1"/>
          </p:cNvGraphicFramePr>
          <p:nvPr>
            <p:ph idx="1"/>
            <p:extLst>
              <p:ext uri="{D42A27DB-BD31-4B8C-83A1-F6EECF244321}">
                <p14:modId xmlns:p14="http://schemas.microsoft.com/office/powerpoint/2010/main" val="488798897"/>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C5F06C17-0AC1-1E60-9329-676B19AA64CA}"/>
              </a:ext>
            </a:extLst>
          </p:cNvPr>
          <p:cNvSpPr>
            <a:spLocks noGrp="1"/>
          </p:cNvSpPr>
          <p:nvPr>
            <p:ph type="sldNum" sz="quarter" idx="12"/>
          </p:nvPr>
        </p:nvSpPr>
        <p:spPr/>
        <p:txBody>
          <a:bodyPr/>
          <a:lstStyle/>
          <a:p>
            <a:fld id="{71682A89-B065-439A-8C62-C837B217F218}" type="slidenum">
              <a:rPr lang="en-US" smtClean="0"/>
              <a:t>24</a:t>
            </a:fld>
            <a:endParaRPr lang="en-US"/>
          </a:p>
        </p:txBody>
      </p:sp>
    </p:spTree>
    <p:extLst>
      <p:ext uri="{BB962C8B-B14F-4D97-AF65-F5344CB8AC3E}">
        <p14:creationId xmlns:p14="http://schemas.microsoft.com/office/powerpoint/2010/main" val="1380985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A1983-EBCB-0B66-CB55-8D830CA3220D}"/>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Follow-Up Questions Part 3</a:t>
            </a:r>
          </a:p>
        </p:txBody>
      </p:sp>
      <p:graphicFrame>
        <p:nvGraphicFramePr>
          <p:cNvPr id="5" name="Content Placeholder 2">
            <a:extLst>
              <a:ext uri="{FF2B5EF4-FFF2-40B4-BE49-F238E27FC236}">
                <a16:creationId xmlns:a16="http://schemas.microsoft.com/office/drawing/2014/main" id="{D866F524-7D8A-1923-7BCE-DDFA4BCD9A19}"/>
              </a:ext>
            </a:extLst>
          </p:cNvPr>
          <p:cNvGraphicFramePr>
            <a:graphicFrameLocks noGrp="1"/>
          </p:cNvGraphicFramePr>
          <p:nvPr>
            <p:ph idx="1"/>
            <p:extLst>
              <p:ext uri="{D42A27DB-BD31-4B8C-83A1-F6EECF244321}">
                <p14:modId xmlns:p14="http://schemas.microsoft.com/office/powerpoint/2010/main" val="731679559"/>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94A8E25-8635-874A-5573-3D09B63FE7C4}"/>
              </a:ext>
            </a:extLst>
          </p:cNvPr>
          <p:cNvSpPr>
            <a:spLocks noGrp="1"/>
          </p:cNvSpPr>
          <p:nvPr>
            <p:ph type="sldNum" sz="quarter" idx="12"/>
          </p:nvPr>
        </p:nvSpPr>
        <p:spPr/>
        <p:txBody>
          <a:bodyPr/>
          <a:lstStyle/>
          <a:p>
            <a:fld id="{71682A89-B065-439A-8C62-C837B217F218}" type="slidenum">
              <a:rPr lang="en-US" smtClean="0"/>
              <a:t>25</a:t>
            </a:fld>
            <a:endParaRPr lang="en-US"/>
          </a:p>
        </p:txBody>
      </p:sp>
    </p:spTree>
    <p:extLst>
      <p:ext uri="{BB962C8B-B14F-4D97-AF65-F5344CB8AC3E}">
        <p14:creationId xmlns:p14="http://schemas.microsoft.com/office/powerpoint/2010/main" val="243897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A1983-EBCB-0B66-CB55-8D830CA3220D}"/>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Follow-Up Questions Part 4</a:t>
            </a:r>
          </a:p>
        </p:txBody>
      </p:sp>
      <p:graphicFrame>
        <p:nvGraphicFramePr>
          <p:cNvPr id="5" name="Content Placeholder 2">
            <a:extLst>
              <a:ext uri="{FF2B5EF4-FFF2-40B4-BE49-F238E27FC236}">
                <a16:creationId xmlns:a16="http://schemas.microsoft.com/office/drawing/2014/main" id="{D29A0A59-A63F-2AD5-679B-DB69C522BD5D}"/>
              </a:ext>
            </a:extLst>
          </p:cNvPr>
          <p:cNvGraphicFramePr>
            <a:graphicFrameLocks noGrp="1"/>
          </p:cNvGraphicFramePr>
          <p:nvPr>
            <p:ph idx="1"/>
            <p:extLst>
              <p:ext uri="{D42A27DB-BD31-4B8C-83A1-F6EECF244321}">
                <p14:modId xmlns:p14="http://schemas.microsoft.com/office/powerpoint/2010/main" val="2726994150"/>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3498019-B93C-514D-5A6C-44A4160C2C82}"/>
              </a:ext>
            </a:extLst>
          </p:cNvPr>
          <p:cNvSpPr>
            <a:spLocks noGrp="1"/>
          </p:cNvSpPr>
          <p:nvPr>
            <p:ph type="sldNum" sz="quarter" idx="12"/>
          </p:nvPr>
        </p:nvSpPr>
        <p:spPr/>
        <p:txBody>
          <a:bodyPr/>
          <a:lstStyle/>
          <a:p>
            <a:fld id="{71682A89-B065-439A-8C62-C837B217F218}" type="slidenum">
              <a:rPr lang="en-US" smtClean="0"/>
              <a:t>26</a:t>
            </a:fld>
            <a:endParaRPr lang="en-US"/>
          </a:p>
        </p:txBody>
      </p:sp>
    </p:spTree>
    <p:extLst>
      <p:ext uri="{BB962C8B-B14F-4D97-AF65-F5344CB8AC3E}">
        <p14:creationId xmlns:p14="http://schemas.microsoft.com/office/powerpoint/2010/main" val="168252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Picture 5" descr="Question mark boxes">
            <a:extLst>
              <a:ext uri="{FF2B5EF4-FFF2-40B4-BE49-F238E27FC236}">
                <a16:creationId xmlns:a16="http://schemas.microsoft.com/office/drawing/2014/main" id="{E6FEEADF-DD64-7629-1868-E0CBD5B054CE}"/>
              </a:ext>
            </a:extLst>
          </p:cNvPr>
          <p:cNvPicPr>
            <a:picLocks noChangeAspect="1"/>
          </p:cNvPicPr>
          <p:nvPr/>
        </p:nvPicPr>
        <p:blipFill rotWithShape="1">
          <a:blip r:embed="rId4">
            <a:alphaModFix amt="12000"/>
            <a:grayscl/>
          </a:blip>
          <a:srcRect t="8659" b="4746"/>
          <a:stretch/>
        </p:blipFill>
        <p:spPr>
          <a:xfrm>
            <a:off x="20" y="1"/>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4788BE0A-D068-3953-C271-DD02DFDFD229}"/>
              </a:ext>
            </a:extLst>
          </p:cNvPr>
          <p:cNvSpPr>
            <a:spLocks noGrp="1"/>
          </p:cNvSpPr>
          <p:nvPr>
            <p:ph type="title"/>
          </p:nvPr>
        </p:nvSpPr>
        <p:spPr>
          <a:xfrm>
            <a:off x="838200" y="365125"/>
            <a:ext cx="10515600" cy="1325563"/>
          </a:xfrm>
        </p:spPr>
        <p:txBody>
          <a:bodyPr>
            <a:normAutofit/>
          </a:bodyPr>
          <a:lstStyle/>
          <a:p>
            <a:r>
              <a:rPr lang="en-US"/>
              <a:t>Questions &amp; Answers</a:t>
            </a:r>
          </a:p>
        </p:txBody>
      </p:sp>
      <p:sp>
        <p:nvSpPr>
          <p:cNvPr id="3" name="Content Placeholder 2">
            <a:extLst>
              <a:ext uri="{FF2B5EF4-FFF2-40B4-BE49-F238E27FC236}">
                <a16:creationId xmlns:a16="http://schemas.microsoft.com/office/drawing/2014/main" id="{ED470250-62DC-5B5C-D941-7AA90C81580F}"/>
              </a:ext>
            </a:extLst>
          </p:cNvPr>
          <p:cNvSpPr>
            <a:spLocks noGrp="1"/>
          </p:cNvSpPr>
          <p:nvPr>
            <p:ph idx="1"/>
          </p:nvPr>
        </p:nvSpPr>
        <p:spPr>
          <a:xfrm>
            <a:off x="1120000" y="1825625"/>
            <a:ext cx="10233800" cy="4351338"/>
          </a:xfrm>
        </p:spPr>
        <p:txBody>
          <a:bodyPr>
            <a:normAutofit/>
          </a:bodyPr>
          <a:lstStyle/>
          <a:p>
            <a:endParaRPr lang="en-US"/>
          </a:p>
          <a:p>
            <a:r>
              <a:rPr lang="en-US"/>
              <a:t>Please type your questions in the Chat</a:t>
            </a:r>
          </a:p>
        </p:txBody>
      </p:sp>
      <p:sp>
        <p:nvSpPr>
          <p:cNvPr id="4" name="Slide Number Placeholder 3">
            <a:extLst>
              <a:ext uri="{FF2B5EF4-FFF2-40B4-BE49-F238E27FC236}">
                <a16:creationId xmlns:a16="http://schemas.microsoft.com/office/drawing/2014/main" id="{09E4B67B-362F-A51B-F275-227AC073AF7E}"/>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pPr>
                <a:spcAft>
                  <a:spcPts val="600"/>
                </a:spcAft>
              </a:pPr>
              <a:t>27</a:t>
            </a:fld>
            <a:endParaRPr lang="en-US"/>
          </a:p>
        </p:txBody>
      </p:sp>
    </p:spTree>
    <p:extLst>
      <p:ext uri="{BB962C8B-B14F-4D97-AF65-F5344CB8AC3E}">
        <p14:creationId xmlns:p14="http://schemas.microsoft.com/office/powerpoint/2010/main" val="283572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AF4B-E87E-1657-2E96-4FE8C781190C}"/>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Post-Training Evaluation</a:t>
            </a:r>
          </a:p>
        </p:txBody>
      </p:sp>
      <p:sp>
        <p:nvSpPr>
          <p:cNvPr id="3" name="Content Placeholder 2">
            <a:extLst>
              <a:ext uri="{FF2B5EF4-FFF2-40B4-BE49-F238E27FC236}">
                <a16:creationId xmlns:a16="http://schemas.microsoft.com/office/drawing/2014/main" id="{1186026B-10CF-FE87-2393-3BAD7DFDF60A}"/>
              </a:ext>
            </a:extLst>
          </p:cNvPr>
          <p:cNvSpPr>
            <a:spLocks noGrp="1"/>
          </p:cNvSpPr>
          <p:nvPr>
            <p:ph idx="1"/>
          </p:nvPr>
        </p:nvSpPr>
        <p:spPr>
          <a:xfrm>
            <a:off x="621792" y="2844521"/>
            <a:ext cx="5806440" cy="754025"/>
          </a:xfrm>
        </p:spPr>
        <p:txBody>
          <a:bodyPr vert="horz" lIns="91440" tIns="45720" rIns="91440" bIns="45720" rtlCol="0" anchor="b">
            <a:normAutofit/>
          </a:bodyPr>
          <a:lstStyle/>
          <a:p>
            <a:pPr marL="0" indent="0" algn="r">
              <a:buNone/>
            </a:pPr>
            <a:r>
              <a:rPr lang="en-US" sz="24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Please click on the link in the chat box and answer questions to provide feedback</a:t>
            </a:r>
          </a:p>
        </p:txBody>
      </p:sp>
      <p:pic>
        <p:nvPicPr>
          <p:cNvPr id="16" name="Graphic 7" descr="Speech">
            <a:extLst>
              <a:ext uri="{FF2B5EF4-FFF2-40B4-BE49-F238E27FC236}">
                <a16:creationId xmlns:a16="http://schemas.microsoft.com/office/drawing/2014/main" id="{72D5EF6B-6A04-08C5-1315-231AE7F80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2864" y="810936"/>
            <a:ext cx="4608576" cy="4608576"/>
          </a:xfrm>
          <a:prstGeom prst="rect">
            <a:avLst/>
          </a:prstGeom>
        </p:spPr>
      </p:pic>
      <p:sp>
        <p:nvSpPr>
          <p:cNvPr id="4" name="Slide Number Placeholder 3">
            <a:extLst>
              <a:ext uri="{FF2B5EF4-FFF2-40B4-BE49-F238E27FC236}">
                <a16:creationId xmlns:a16="http://schemas.microsoft.com/office/drawing/2014/main" id="{C908D9E4-933A-04BA-6305-333E30CEE98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1682A89-B065-439A-8C62-C837B217F21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28</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3448246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9A25-55FD-0AA4-408B-C4F73DD0A4BE}"/>
              </a:ext>
            </a:extLst>
          </p:cNvPr>
          <p:cNvSpPr>
            <a:spLocks noGrp="1"/>
          </p:cNvSpPr>
          <p:nvPr>
            <p:ph type="title"/>
          </p:nvPr>
        </p:nvSpPr>
        <p:spPr>
          <a:xfrm>
            <a:off x="838200" y="365125"/>
            <a:ext cx="10515600" cy="1325563"/>
          </a:xfrm>
        </p:spPr>
        <p:txBody>
          <a:bodyPr>
            <a:normAutofit/>
          </a:bodyPr>
          <a:lstStyle/>
          <a:p>
            <a:r>
              <a:rPr lang="en-US"/>
              <a:t>Thank You</a:t>
            </a:r>
          </a:p>
        </p:txBody>
      </p:sp>
      <p:sp>
        <p:nvSpPr>
          <p:cNvPr id="3" name="Content Placeholder 2">
            <a:extLst>
              <a:ext uri="{FF2B5EF4-FFF2-40B4-BE49-F238E27FC236}">
                <a16:creationId xmlns:a16="http://schemas.microsoft.com/office/drawing/2014/main" id="{44F1698F-61D9-AFE0-E156-6BCAA26D0667}"/>
              </a:ext>
            </a:extLst>
          </p:cNvPr>
          <p:cNvSpPr>
            <a:spLocks noGrp="1"/>
          </p:cNvSpPr>
          <p:nvPr>
            <p:ph idx="1"/>
          </p:nvPr>
        </p:nvSpPr>
        <p:spPr>
          <a:xfrm>
            <a:off x="1120000" y="1825625"/>
            <a:ext cx="6358486" cy="4351338"/>
          </a:xfrm>
        </p:spPr>
        <p:txBody>
          <a:bodyPr>
            <a:normAutofit/>
          </a:bodyPr>
          <a:lstStyle/>
          <a:p>
            <a:pPr marL="0" indent="0">
              <a:buNone/>
            </a:pPr>
            <a:r>
              <a:rPr lang="en-US">
                <a:gradFill>
                  <a:gsLst>
                    <a:gs pos="34000">
                      <a:schemeClr val="tx1">
                        <a:lumMod val="93000"/>
                      </a:schemeClr>
                    </a:gs>
                    <a:gs pos="0">
                      <a:schemeClr val="bg1">
                        <a:lumMod val="25000"/>
                        <a:lumOff val="75000"/>
                      </a:schemeClr>
                    </a:gs>
                    <a:gs pos="100000">
                      <a:schemeClr val="tx1"/>
                    </a:gs>
                  </a:gsLst>
                  <a:lin ang="4800000" scaled="0"/>
                </a:gradFill>
              </a:rPr>
              <a:t>Thank you for attending this webinar!</a:t>
            </a:r>
          </a:p>
          <a:p>
            <a:pPr marL="0" indent="0">
              <a:buNone/>
            </a:pPr>
            <a:endParaRPr lang="en-US">
              <a:gradFill>
                <a:gsLst>
                  <a:gs pos="34000">
                    <a:schemeClr val="tx1">
                      <a:lumMod val="93000"/>
                    </a:schemeClr>
                  </a:gs>
                  <a:gs pos="0">
                    <a:schemeClr val="bg1">
                      <a:lumMod val="25000"/>
                      <a:lumOff val="75000"/>
                    </a:schemeClr>
                  </a:gs>
                  <a:gs pos="100000">
                    <a:schemeClr val="tx1"/>
                  </a:gs>
                </a:gsLst>
                <a:lin ang="4800000" scaled="0"/>
              </a:gradFill>
            </a:endParaRPr>
          </a:p>
          <a:p>
            <a:pPr marL="0" indent="0">
              <a:buNone/>
            </a:pPr>
            <a:r>
              <a:rPr lang="en-US">
                <a:gradFill>
                  <a:gsLst>
                    <a:gs pos="34000">
                      <a:schemeClr val="tx1">
                        <a:lumMod val="93000"/>
                      </a:schemeClr>
                    </a:gs>
                    <a:gs pos="0">
                      <a:schemeClr val="bg1">
                        <a:lumMod val="25000"/>
                        <a:lumOff val="75000"/>
                      </a:schemeClr>
                    </a:gs>
                    <a:gs pos="100000">
                      <a:schemeClr val="tx1"/>
                    </a:gs>
                  </a:gsLst>
                  <a:lin ang="4800000" scaled="0"/>
                </a:gradFill>
              </a:rPr>
              <a:t>The recording and slides will be available on our </a:t>
            </a:r>
            <a:r>
              <a:rPr lang="en-US">
                <a:gradFill>
                  <a:gsLst>
                    <a:gs pos="34000">
                      <a:schemeClr val="tx1">
                        <a:lumMod val="93000"/>
                      </a:schemeClr>
                    </a:gs>
                    <a:gs pos="0">
                      <a:schemeClr val="bg1">
                        <a:lumMod val="25000"/>
                        <a:lumOff val="75000"/>
                      </a:schemeClr>
                    </a:gs>
                    <a:gs pos="100000">
                      <a:schemeClr val="tx1"/>
                    </a:gs>
                  </a:gsLst>
                  <a:lin ang="4800000" scaled="0"/>
                </a:gradFill>
                <a:hlinkClick r:id="rId3"/>
              </a:rPr>
              <a:t>website</a:t>
            </a:r>
            <a:r>
              <a:rPr lang="en-US">
                <a:gradFill>
                  <a:gsLst>
                    <a:gs pos="34000">
                      <a:schemeClr val="tx1">
                        <a:lumMod val="93000"/>
                      </a:schemeClr>
                    </a:gs>
                    <a:gs pos="0">
                      <a:schemeClr val="bg1">
                        <a:lumMod val="25000"/>
                        <a:lumOff val="75000"/>
                      </a:schemeClr>
                    </a:gs>
                    <a:gs pos="100000">
                      <a:schemeClr val="tx1"/>
                    </a:gs>
                  </a:gsLst>
                  <a:lin ang="4800000" scaled="0"/>
                </a:gradFill>
              </a:rPr>
              <a:t> on the following day.</a:t>
            </a:r>
          </a:p>
          <a:p>
            <a:pPr marL="0" indent="0">
              <a:buNone/>
            </a:pPr>
            <a:endParaRPr lang="en-US">
              <a:gradFill>
                <a:gsLst>
                  <a:gs pos="34000">
                    <a:schemeClr val="tx1">
                      <a:lumMod val="93000"/>
                    </a:schemeClr>
                  </a:gs>
                  <a:gs pos="0">
                    <a:schemeClr val="bg1">
                      <a:lumMod val="25000"/>
                      <a:lumOff val="75000"/>
                    </a:schemeClr>
                  </a:gs>
                  <a:gs pos="100000">
                    <a:schemeClr val="tx1"/>
                  </a:gs>
                </a:gsLst>
                <a:lin ang="4800000" scaled="0"/>
              </a:gradFill>
            </a:endParaRPr>
          </a:p>
          <a:p>
            <a:pPr marL="0" indent="0">
              <a:buNone/>
            </a:pPr>
            <a:r>
              <a:rPr lang="en-US">
                <a:gradFill>
                  <a:gsLst>
                    <a:gs pos="34000">
                      <a:schemeClr val="tx1">
                        <a:lumMod val="93000"/>
                      </a:schemeClr>
                    </a:gs>
                    <a:gs pos="0">
                      <a:schemeClr val="bg1">
                        <a:lumMod val="25000"/>
                        <a:lumOff val="75000"/>
                      </a:schemeClr>
                    </a:gs>
                    <a:gs pos="100000">
                      <a:schemeClr val="tx1"/>
                    </a:gs>
                  </a:gsLst>
                  <a:lin ang="4800000" scaled="0"/>
                </a:gradFill>
              </a:rPr>
              <a:t>Please send your questions to </a:t>
            </a:r>
            <a:r>
              <a:rPr lang="en-US" b="1" u="sng">
                <a:gradFill>
                  <a:gsLst>
                    <a:gs pos="34000">
                      <a:schemeClr val="tx1">
                        <a:lumMod val="93000"/>
                      </a:schemeClr>
                    </a:gs>
                    <a:gs pos="0">
                      <a:schemeClr val="bg1">
                        <a:lumMod val="25000"/>
                        <a:lumOff val="75000"/>
                      </a:schemeClr>
                    </a:gs>
                    <a:gs pos="100000">
                      <a:schemeClr val="tx1"/>
                    </a:gs>
                  </a:gsLst>
                  <a:lin ang="4800000" scaled="0"/>
                </a:gradFill>
              </a:rPr>
              <a:t>paymentreform@calmhsa.org</a:t>
            </a:r>
            <a:r>
              <a:rPr lang="en-US">
                <a:gradFill>
                  <a:gsLst>
                    <a:gs pos="34000">
                      <a:schemeClr val="tx1">
                        <a:lumMod val="93000"/>
                      </a:schemeClr>
                    </a:gs>
                    <a:gs pos="0">
                      <a:schemeClr val="bg1">
                        <a:lumMod val="25000"/>
                        <a:lumOff val="75000"/>
                      </a:schemeClr>
                    </a:gs>
                    <a:gs pos="100000">
                      <a:schemeClr val="tx1"/>
                    </a:gs>
                  </a:gsLst>
                  <a:lin ang="4800000" scaled="0"/>
                </a:gradFill>
              </a:rPr>
              <a:t>.</a:t>
            </a:r>
          </a:p>
        </p:txBody>
      </p:sp>
      <p:pic>
        <p:nvPicPr>
          <p:cNvPr id="5" name="Picture 2" descr="Mental Health Awareness Week – George Hills">
            <a:extLst>
              <a:ext uri="{FF2B5EF4-FFF2-40B4-BE49-F238E27FC236}">
                <a16:creationId xmlns:a16="http://schemas.microsoft.com/office/drawing/2014/main" id="{0068AA3F-94FC-A514-DA83-6FA7BBA321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22922" y="1924505"/>
            <a:ext cx="3354676" cy="32093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572871E-E6E6-6DD1-DF27-670F6157EDF0}"/>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smtClean="0"/>
              <a:pPr>
                <a:spcAft>
                  <a:spcPts val="600"/>
                </a:spcAft>
              </a:pPr>
              <a:t>29</a:t>
            </a:fld>
            <a:endParaRPr lang="en-US"/>
          </a:p>
        </p:txBody>
      </p:sp>
    </p:spTree>
    <p:extLst>
      <p:ext uri="{BB962C8B-B14F-4D97-AF65-F5344CB8AC3E}">
        <p14:creationId xmlns:p14="http://schemas.microsoft.com/office/powerpoint/2010/main" val="366263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Different coloured question marks">
            <a:extLst>
              <a:ext uri="{FF2B5EF4-FFF2-40B4-BE49-F238E27FC236}">
                <a16:creationId xmlns:a16="http://schemas.microsoft.com/office/drawing/2014/main" id="{3EFFF34C-0775-7E8D-AF62-8A9D98B1F7B0}"/>
              </a:ext>
            </a:extLst>
          </p:cNvPr>
          <p:cNvPicPr>
            <a:picLocks noChangeAspect="1"/>
          </p:cNvPicPr>
          <p:nvPr/>
        </p:nvPicPr>
        <p:blipFill rotWithShape="1">
          <a:blip r:embed="rId3">
            <a:alphaModFix amt="12000"/>
            <a:grayscl/>
          </a:blip>
          <a:srcRect b="13405"/>
          <a:stretch/>
        </p:blipFill>
        <p:spPr>
          <a:xfrm>
            <a:off x="20" y="1"/>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103BAF4B-E87E-1657-2E96-4FE8C781190C}"/>
              </a:ext>
            </a:extLst>
          </p:cNvPr>
          <p:cNvSpPr>
            <a:spLocks noGrp="1"/>
          </p:cNvSpPr>
          <p:nvPr>
            <p:ph type="title"/>
          </p:nvPr>
        </p:nvSpPr>
        <p:spPr>
          <a:xfrm>
            <a:off x="838200" y="365125"/>
            <a:ext cx="10515600" cy="1325563"/>
          </a:xfrm>
        </p:spPr>
        <p:txBody>
          <a:bodyPr>
            <a:normAutofit/>
          </a:bodyPr>
          <a:lstStyle/>
          <a:p>
            <a:r>
              <a:rPr lang="en-US"/>
              <a:t>Pre-Training Assessment</a:t>
            </a:r>
          </a:p>
        </p:txBody>
      </p:sp>
      <p:sp>
        <p:nvSpPr>
          <p:cNvPr id="3" name="Content Placeholder 2">
            <a:extLst>
              <a:ext uri="{FF2B5EF4-FFF2-40B4-BE49-F238E27FC236}">
                <a16:creationId xmlns:a16="http://schemas.microsoft.com/office/drawing/2014/main" id="{1186026B-10CF-FE87-2393-3BAD7DFDF60A}"/>
              </a:ext>
            </a:extLst>
          </p:cNvPr>
          <p:cNvSpPr>
            <a:spLocks noGrp="1"/>
          </p:cNvSpPr>
          <p:nvPr>
            <p:ph idx="1"/>
          </p:nvPr>
        </p:nvSpPr>
        <p:spPr>
          <a:xfrm>
            <a:off x="1120000" y="1825625"/>
            <a:ext cx="10233800" cy="4351338"/>
          </a:xfrm>
        </p:spPr>
        <p:txBody>
          <a:bodyPr>
            <a:normAutofit/>
          </a:bodyPr>
          <a:lstStyle/>
          <a:p>
            <a:r>
              <a:rPr lang="en-US"/>
              <a:t>Please click on the link in the chat box and answer questions</a:t>
            </a:r>
          </a:p>
          <a:p>
            <a:r>
              <a:rPr lang="en-US"/>
              <a:t>3 minutes to answer questions</a:t>
            </a:r>
          </a:p>
        </p:txBody>
      </p:sp>
      <p:sp>
        <p:nvSpPr>
          <p:cNvPr id="4" name="Slide Number Placeholder 3">
            <a:extLst>
              <a:ext uri="{FF2B5EF4-FFF2-40B4-BE49-F238E27FC236}">
                <a16:creationId xmlns:a16="http://schemas.microsoft.com/office/drawing/2014/main" id="{C908D9E4-933A-04BA-6305-333E30CEE98E}"/>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pPr>
                <a:spcAft>
                  <a:spcPts val="600"/>
                </a:spcAft>
              </a:pPr>
              <a:t>3</a:t>
            </a:fld>
            <a:endParaRPr lang="en-US"/>
          </a:p>
        </p:txBody>
      </p:sp>
    </p:spTree>
    <p:extLst>
      <p:ext uri="{BB962C8B-B14F-4D97-AF65-F5344CB8AC3E}">
        <p14:creationId xmlns:p14="http://schemas.microsoft.com/office/powerpoint/2010/main" val="322111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A0B5D-AE71-0D93-DCF1-D3384F401BCF}"/>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Agenda</a:t>
            </a:r>
          </a:p>
        </p:txBody>
      </p:sp>
      <p:graphicFrame>
        <p:nvGraphicFramePr>
          <p:cNvPr id="5" name="Content Placeholder 2">
            <a:extLst>
              <a:ext uri="{FF2B5EF4-FFF2-40B4-BE49-F238E27FC236}">
                <a16:creationId xmlns:a16="http://schemas.microsoft.com/office/drawing/2014/main" id="{758A24CE-9764-E098-1A97-D9B3ED45C94D}"/>
              </a:ext>
            </a:extLst>
          </p:cNvPr>
          <p:cNvGraphicFramePr>
            <a:graphicFrameLocks noGrp="1"/>
          </p:cNvGraphicFramePr>
          <p:nvPr>
            <p:ph idx="1"/>
            <p:extLst>
              <p:ext uri="{D42A27DB-BD31-4B8C-83A1-F6EECF244321}">
                <p14:modId xmlns:p14="http://schemas.microsoft.com/office/powerpoint/2010/main" val="2156501659"/>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A2CF1DC-D3A7-D99D-D55F-BEDB13BAAD61}"/>
              </a:ext>
            </a:extLst>
          </p:cNvPr>
          <p:cNvSpPr>
            <a:spLocks noGrp="1"/>
          </p:cNvSpPr>
          <p:nvPr>
            <p:ph type="sldNum" sz="quarter" idx="12"/>
          </p:nvPr>
        </p:nvSpPr>
        <p:spPr/>
        <p:txBody>
          <a:bodyPr/>
          <a:lstStyle/>
          <a:p>
            <a:fld id="{71682A89-B065-439A-8C62-C837B217F218}" type="slidenum">
              <a:rPr lang="en-US" smtClean="0"/>
              <a:t>4</a:t>
            </a:fld>
            <a:endParaRPr lang="en-US"/>
          </a:p>
        </p:txBody>
      </p:sp>
    </p:spTree>
    <p:extLst>
      <p:ext uri="{BB962C8B-B14F-4D97-AF65-F5344CB8AC3E}">
        <p14:creationId xmlns:p14="http://schemas.microsoft.com/office/powerpoint/2010/main" val="155108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4" descr="Stethoscope">
            <a:extLst>
              <a:ext uri="{FF2B5EF4-FFF2-40B4-BE49-F238E27FC236}">
                <a16:creationId xmlns:a16="http://schemas.microsoft.com/office/drawing/2014/main" id="{2ED51D83-68E2-D4C2-9BD1-7F583257E4FB}"/>
              </a:ext>
            </a:extLst>
          </p:cNvPr>
          <p:cNvPicPr>
            <a:picLocks noChangeAspect="1"/>
          </p:cNvPicPr>
          <p:nvPr/>
        </p:nvPicPr>
        <p:blipFill rotWithShape="1">
          <a:blip r:embed="rId3"/>
          <a:srcRect l="23097" r="17569" b="-1"/>
          <a:stretch/>
        </p:blipFill>
        <p:spPr>
          <a:xfrm>
            <a:off x="6096000" y="10"/>
            <a:ext cx="6096000" cy="6857990"/>
          </a:xfrm>
          <a:prstGeom prst="rect">
            <a:avLst/>
          </a:prstGeom>
        </p:spPr>
      </p:pic>
      <p:sp useBgFill="1">
        <p:nvSpPr>
          <p:cNvPr id="21" name="Rectangle 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01AFF-FFC3-1E27-57FA-EDC12BCE3AFF}"/>
              </a:ext>
            </a:extLst>
          </p:cNvPr>
          <p:cNvSpPr>
            <a:spLocks noGrp="1"/>
          </p:cNvSpPr>
          <p:nvPr>
            <p:ph type="title"/>
          </p:nvPr>
        </p:nvSpPr>
        <p:spPr>
          <a:xfrm>
            <a:off x="838201" y="365125"/>
            <a:ext cx="4854676" cy="1325563"/>
          </a:xfrm>
        </p:spPr>
        <p:txBody>
          <a:bodyPr>
            <a:normAutofit/>
          </a:bodyPr>
          <a:lstStyle/>
          <a:p>
            <a:r>
              <a:rPr lang="en-US" sz="4200"/>
              <a:t>General Overview of Changes</a:t>
            </a:r>
          </a:p>
        </p:txBody>
      </p:sp>
      <p:sp>
        <p:nvSpPr>
          <p:cNvPr id="22" name="Content Placeholder 2">
            <a:extLst>
              <a:ext uri="{FF2B5EF4-FFF2-40B4-BE49-F238E27FC236}">
                <a16:creationId xmlns:a16="http://schemas.microsoft.com/office/drawing/2014/main" id="{42A35195-988C-0EBF-614D-9CF759E50569}"/>
              </a:ext>
            </a:extLst>
          </p:cNvPr>
          <p:cNvSpPr>
            <a:spLocks noGrp="1"/>
          </p:cNvSpPr>
          <p:nvPr>
            <p:ph idx="1"/>
          </p:nvPr>
        </p:nvSpPr>
        <p:spPr>
          <a:xfrm>
            <a:off x="1120000" y="1825625"/>
            <a:ext cx="4572877" cy="4351338"/>
          </a:xfrm>
        </p:spPr>
        <p:txBody>
          <a:bodyPr vert="horz" lIns="91440" tIns="45720" rIns="91440" bIns="45720" rtlCol="0">
            <a:normAutofit/>
          </a:bodyPr>
          <a:lstStyle/>
          <a:p>
            <a:r>
              <a:rPr lang="en-US" sz="2000"/>
              <a:t>Use CPT Codes when possible</a:t>
            </a:r>
          </a:p>
          <a:p>
            <a:r>
              <a:rPr lang="en-US" sz="2000"/>
              <a:t>HCPCs will continue to be used in some circumstances</a:t>
            </a:r>
          </a:p>
          <a:p>
            <a:r>
              <a:rPr lang="en-US" sz="2000"/>
              <a:t>There are changes to the modifiers used</a:t>
            </a:r>
          </a:p>
          <a:p>
            <a:r>
              <a:rPr lang="en-US" sz="2000"/>
              <a:t>Lockout codes should be considered, and "Allowable Overrides" should be used to prevent denials when applicable</a:t>
            </a:r>
          </a:p>
          <a:p>
            <a:r>
              <a:rPr lang="en-US" sz="2000"/>
              <a:t>There are changes required when &gt; 1 of the same service is provided by the same provider to the same beneficiary on the same day</a:t>
            </a:r>
          </a:p>
        </p:txBody>
      </p:sp>
      <p:sp>
        <p:nvSpPr>
          <p:cNvPr id="3" name="Slide Number Placeholder 2">
            <a:extLst>
              <a:ext uri="{FF2B5EF4-FFF2-40B4-BE49-F238E27FC236}">
                <a16:creationId xmlns:a16="http://schemas.microsoft.com/office/drawing/2014/main" id="{F25C5C1E-BB05-F537-FDAC-D7C574CC6E64}"/>
              </a:ext>
            </a:extLst>
          </p:cNvPr>
          <p:cNvSpPr>
            <a:spLocks noGrp="1"/>
          </p:cNvSpPr>
          <p:nvPr>
            <p:ph type="sldNum" sz="quarter" idx="12"/>
          </p:nvPr>
        </p:nvSpPr>
        <p:spPr/>
        <p:txBody>
          <a:bodyPr/>
          <a:lstStyle/>
          <a:p>
            <a:fld id="{71682A89-B065-439A-8C62-C837B217F218}" type="slidenum">
              <a:rPr lang="en-US" smtClean="0"/>
              <a:t>5</a:t>
            </a:fld>
            <a:endParaRPr lang="en-US"/>
          </a:p>
        </p:txBody>
      </p:sp>
    </p:spTree>
    <p:extLst>
      <p:ext uri="{BB962C8B-B14F-4D97-AF65-F5344CB8AC3E}">
        <p14:creationId xmlns:p14="http://schemas.microsoft.com/office/powerpoint/2010/main" val="180954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4412-B5DF-5802-A410-E610A6C1C36C}"/>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40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It may feel like many things are changing but remember – many things are staying the same.</a:t>
            </a:r>
          </a:p>
        </p:txBody>
      </p:sp>
      <p:sp>
        <p:nvSpPr>
          <p:cNvPr id="3" name="Slide Number Placeholder 2">
            <a:extLst>
              <a:ext uri="{FF2B5EF4-FFF2-40B4-BE49-F238E27FC236}">
                <a16:creationId xmlns:a16="http://schemas.microsoft.com/office/drawing/2014/main" id="{DA099D3C-0210-C0C3-B256-37FB5D75D803}"/>
              </a:ext>
            </a:extLst>
          </p:cNvPr>
          <p:cNvSpPr>
            <a:spLocks noGrp="1"/>
          </p:cNvSpPr>
          <p:nvPr>
            <p:ph type="sldNum" sz="quarter" idx="12"/>
          </p:nvPr>
        </p:nvSpPr>
        <p:spPr/>
        <p:txBody>
          <a:bodyPr/>
          <a:lstStyle/>
          <a:p>
            <a:fld id="{71682A89-B065-439A-8C62-C837B217F218}" type="slidenum">
              <a:rPr lang="en-US" smtClean="0"/>
              <a:t>6</a:t>
            </a:fld>
            <a:endParaRPr lang="en-US"/>
          </a:p>
        </p:txBody>
      </p:sp>
    </p:spTree>
    <p:extLst>
      <p:ext uri="{BB962C8B-B14F-4D97-AF65-F5344CB8AC3E}">
        <p14:creationId xmlns:p14="http://schemas.microsoft.com/office/powerpoint/2010/main" val="266159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43F5C-9D64-EC89-72F9-1AAD9D0D87EB}"/>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Things that remain the same:</a:t>
            </a:r>
          </a:p>
        </p:txBody>
      </p:sp>
      <p:graphicFrame>
        <p:nvGraphicFramePr>
          <p:cNvPr id="19" name="Content Placeholder 2">
            <a:extLst>
              <a:ext uri="{FF2B5EF4-FFF2-40B4-BE49-F238E27FC236}">
                <a16:creationId xmlns:a16="http://schemas.microsoft.com/office/drawing/2014/main" id="{15F08DB7-FACE-33EA-3F2A-1E1F93F26EA9}"/>
              </a:ext>
            </a:extLst>
          </p:cNvPr>
          <p:cNvGraphicFramePr>
            <a:graphicFrameLocks noGrp="1"/>
          </p:cNvGraphicFramePr>
          <p:nvPr>
            <p:ph idx="1"/>
            <p:extLst>
              <p:ext uri="{D42A27DB-BD31-4B8C-83A1-F6EECF244321}">
                <p14:modId xmlns:p14="http://schemas.microsoft.com/office/powerpoint/2010/main" val="3305879036"/>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39757EF-7A47-BD13-F9CC-530D1A7F9656}"/>
              </a:ext>
            </a:extLst>
          </p:cNvPr>
          <p:cNvSpPr>
            <a:spLocks noGrp="1"/>
          </p:cNvSpPr>
          <p:nvPr>
            <p:ph type="sldNum" sz="quarter" idx="12"/>
          </p:nvPr>
        </p:nvSpPr>
        <p:spPr/>
        <p:txBody>
          <a:bodyPr/>
          <a:lstStyle/>
          <a:p>
            <a:fld id="{71682A89-B065-439A-8C62-C837B217F218}" type="slidenum">
              <a:rPr lang="en-US" smtClean="0"/>
              <a:t>7</a:t>
            </a:fld>
            <a:endParaRPr lang="en-US"/>
          </a:p>
        </p:txBody>
      </p:sp>
    </p:spTree>
    <p:extLst>
      <p:ext uri="{BB962C8B-B14F-4D97-AF65-F5344CB8AC3E}">
        <p14:creationId xmlns:p14="http://schemas.microsoft.com/office/powerpoint/2010/main" val="171107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43F5C-9D64-EC89-72F9-1AAD9D0D87EB}"/>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Things that change:</a:t>
            </a:r>
          </a:p>
        </p:txBody>
      </p:sp>
      <p:graphicFrame>
        <p:nvGraphicFramePr>
          <p:cNvPr id="15" name="Content Placeholder 2">
            <a:extLst>
              <a:ext uri="{FF2B5EF4-FFF2-40B4-BE49-F238E27FC236}">
                <a16:creationId xmlns:a16="http://schemas.microsoft.com/office/drawing/2014/main" id="{5442F39E-940A-CDCE-FB26-EE761E903D28}"/>
              </a:ext>
            </a:extLst>
          </p:cNvPr>
          <p:cNvGraphicFramePr>
            <a:graphicFrameLocks noGrp="1"/>
          </p:cNvGraphicFramePr>
          <p:nvPr>
            <p:ph idx="1"/>
            <p:extLst>
              <p:ext uri="{D42A27DB-BD31-4B8C-83A1-F6EECF244321}">
                <p14:modId xmlns:p14="http://schemas.microsoft.com/office/powerpoint/2010/main" val="3600785069"/>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B5243E7-8541-2F61-26E0-6794F7303B7D}"/>
              </a:ext>
            </a:extLst>
          </p:cNvPr>
          <p:cNvSpPr>
            <a:spLocks noGrp="1"/>
          </p:cNvSpPr>
          <p:nvPr>
            <p:ph type="sldNum" sz="quarter" idx="12"/>
          </p:nvPr>
        </p:nvSpPr>
        <p:spPr/>
        <p:txBody>
          <a:bodyPr/>
          <a:lstStyle/>
          <a:p>
            <a:fld id="{71682A89-B065-439A-8C62-C837B217F218}" type="slidenum">
              <a:rPr lang="en-US" smtClean="0"/>
              <a:t>8</a:t>
            </a:fld>
            <a:endParaRPr lang="en-US"/>
          </a:p>
        </p:txBody>
      </p:sp>
    </p:spTree>
    <p:extLst>
      <p:ext uri="{BB962C8B-B14F-4D97-AF65-F5344CB8AC3E}">
        <p14:creationId xmlns:p14="http://schemas.microsoft.com/office/powerpoint/2010/main" val="134505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F54B7-63E5-D0C3-CBE2-48F0639F7DDC}"/>
              </a:ext>
            </a:extLst>
          </p:cNvPr>
          <p:cNvSpPr>
            <a:spLocks noGrp="1"/>
          </p:cNvSpPr>
          <p:nvPr>
            <p:ph type="title"/>
          </p:nvPr>
        </p:nvSpPr>
        <p:spPr>
          <a:xfrm>
            <a:off x="647889" y="1349680"/>
            <a:ext cx="2931320" cy="4449541"/>
          </a:xfrm>
        </p:spPr>
        <p:txBody>
          <a:bodyPr anchor="t">
            <a:normAutofit/>
          </a:bodyPr>
          <a:lstStyle/>
          <a:p>
            <a:r>
              <a:rPr lang="en-US" sz="4400">
                <a:solidFill>
                  <a:schemeClr val="tx1"/>
                </a:solidFill>
              </a:rPr>
              <a:t>Old System – the average therapist experience</a:t>
            </a:r>
          </a:p>
        </p:txBody>
      </p:sp>
      <p:graphicFrame>
        <p:nvGraphicFramePr>
          <p:cNvPr id="5" name="Content Placeholder 2">
            <a:extLst>
              <a:ext uri="{FF2B5EF4-FFF2-40B4-BE49-F238E27FC236}">
                <a16:creationId xmlns:a16="http://schemas.microsoft.com/office/drawing/2014/main" id="{10A16129-B039-02CD-D024-3E809A0A21A5}"/>
              </a:ext>
            </a:extLst>
          </p:cNvPr>
          <p:cNvGraphicFramePr>
            <a:graphicFrameLocks noGrp="1"/>
          </p:cNvGraphicFramePr>
          <p:nvPr>
            <p:ph idx="1"/>
            <p:extLst>
              <p:ext uri="{D42A27DB-BD31-4B8C-83A1-F6EECF244321}">
                <p14:modId xmlns:p14="http://schemas.microsoft.com/office/powerpoint/2010/main" val="3223895915"/>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02CCA9F-9AC7-7F11-2DBB-18146B8A6901}"/>
              </a:ext>
            </a:extLst>
          </p:cNvPr>
          <p:cNvSpPr>
            <a:spLocks noGrp="1"/>
          </p:cNvSpPr>
          <p:nvPr>
            <p:ph type="sldNum" sz="quarter" idx="12"/>
          </p:nvPr>
        </p:nvSpPr>
        <p:spPr/>
        <p:txBody>
          <a:bodyPr/>
          <a:lstStyle/>
          <a:p>
            <a:fld id="{71682A89-B065-439A-8C62-C837B217F218}" type="slidenum">
              <a:rPr lang="en-US" smtClean="0"/>
              <a:t>9</a:t>
            </a:fld>
            <a:endParaRPr lang="en-US"/>
          </a:p>
        </p:txBody>
      </p:sp>
    </p:spTree>
    <p:extLst>
      <p:ext uri="{BB962C8B-B14F-4D97-AF65-F5344CB8AC3E}">
        <p14:creationId xmlns:p14="http://schemas.microsoft.com/office/powerpoint/2010/main" val="327983964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7" ma:contentTypeDescription="Create a new document." ma:contentTypeScope="" ma:versionID="792277f2e4dc809c4aae5c8abb069133">
  <xsd:schema xmlns:xsd="http://www.w3.org/2001/XMLSchema" xmlns:xs="http://www.w3.org/2001/XMLSchema" xmlns:p="http://schemas.microsoft.com/office/2006/metadata/properties" xmlns:ns2="bdde9dca-b655-4c82-9756-0719d4cc3ad5" xmlns:ns3="08b51a6c-15c5-468c-9d03-3812a6e79002" targetNamespace="http://schemas.microsoft.com/office/2006/metadata/properties" ma:root="true" ma:fieldsID="54b1b589b8285858c95b3542f4c822e1" ns2:_="" ns3:_="">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de9dca-b655-4c82-9756-0719d4cc3ad5">
      <Terms xmlns="http://schemas.microsoft.com/office/infopath/2007/PartnerControls"/>
    </lcf76f155ced4ddcb4097134ff3c332f>
    <TaxCatchAll xmlns="08b51a6c-15c5-468c-9d03-3812a6e79002" xsi:nil="true"/>
    <County xmlns="bdde9dca-b655-4c82-9756-0719d4cc3ad5" xsi:nil="true"/>
  </documentManagement>
</p:properties>
</file>

<file path=customXml/itemProps1.xml><?xml version="1.0" encoding="utf-8"?>
<ds:datastoreItem xmlns:ds="http://schemas.openxmlformats.org/officeDocument/2006/customXml" ds:itemID="{5572BD74-F3FF-4743-B269-C44F538ECC34}">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5883E1-E457-4785-85A9-F3D2FF26A1A6}">
  <ds:schemaRefs>
    <ds:schemaRef ds:uri="http://schemas.microsoft.com/sharepoint/v3/contenttype/forms"/>
  </ds:schemaRefs>
</ds:datastoreItem>
</file>

<file path=customXml/itemProps3.xml><?xml version="1.0" encoding="utf-8"?>
<ds:datastoreItem xmlns:ds="http://schemas.openxmlformats.org/officeDocument/2006/customXml" ds:itemID="{F3753905-735C-404C-BCF4-DAEA29B1433E}">
  <ds:schemaRefs>
    <ds:schemaRef ds:uri="08b51a6c-15c5-468c-9d03-3812a6e79002"/>
    <ds:schemaRef ds:uri="bdde9dca-b655-4c82-9756-0719d4cc3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3D Float</Template>
  <Application>Microsoft Office PowerPoint</Application>
  <PresentationFormat>Widescreen</PresentationFormat>
  <Slides>29</Slides>
  <Notes>2</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Depth</vt:lpstr>
      <vt:lpstr>CPT Coding 102  Optimization of CPT Codes for the Majority of Behavioral Health Services  October 6, 2022</vt:lpstr>
      <vt:lpstr>Presenters today: </vt:lpstr>
      <vt:lpstr>Pre-Training Assessment</vt:lpstr>
      <vt:lpstr>Agenda</vt:lpstr>
      <vt:lpstr>General Overview of Changes</vt:lpstr>
      <vt:lpstr>It may feel like many things are changing but remember – many things are staying the same.</vt:lpstr>
      <vt:lpstr>Things that remain the same:</vt:lpstr>
      <vt:lpstr>Things that change:</vt:lpstr>
      <vt:lpstr>Old System – the average therapist experience</vt:lpstr>
      <vt:lpstr>New System </vt:lpstr>
      <vt:lpstr>Think about setting up your EMR to do the heavy lifting</vt:lpstr>
      <vt:lpstr>PowerPoint Presentation</vt:lpstr>
      <vt:lpstr>Key Concept Review</vt:lpstr>
      <vt:lpstr>Review Continued</vt:lpstr>
      <vt:lpstr>Units of Service</vt:lpstr>
      <vt:lpstr>Dependent Procedures</vt:lpstr>
      <vt:lpstr>Evaluation and Management Code Examples</vt:lpstr>
      <vt:lpstr>Evaluation and Management Code Examples</vt:lpstr>
      <vt:lpstr>Units vs. Minute based claims</vt:lpstr>
      <vt:lpstr>Modifiers</vt:lpstr>
      <vt:lpstr>Tips and Tricks</vt:lpstr>
      <vt:lpstr>Configuration for different CPT codes based on the duration for the same type of service</vt:lpstr>
      <vt:lpstr>Follow-up Questions Part 1</vt:lpstr>
      <vt:lpstr>Follow-Up Questions Part 2</vt:lpstr>
      <vt:lpstr>Follow-Up Questions Part 3</vt:lpstr>
      <vt:lpstr>Follow-Up Questions Part 4</vt:lpstr>
      <vt:lpstr>Questions &amp; Answers</vt:lpstr>
      <vt:lpstr>Post-Training 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 Coding 102  Optimization of CPT Codes for the Majority of Behavioral Health Services</dc:title>
  <dc:creator>Roksana Dahl</dc:creator>
  <cp:revision>1</cp:revision>
  <dcterms:created xsi:type="dcterms:W3CDTF">2022-09-19T21:39:41Z</dcterms:created>
  <dcterms:modified xsi:type="dcterms:W3CDTF">2022-10-06T17:56:59Z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