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3"/>
  </p:sldMasterIdLst>
  <p:notesMasterIdLst>
    <p:notesMasterId r:id="rId13"/>
  </p:notesMasterIdLst>
  <p:sldIdLst>
    <p:sldId id="256" r:id="rId4"/>
    <p:sldId id="257" r:id="rId5"/>
    <p:sldId id="274" r:id="rId6"/>
    <p:sldId id="258" r:id="rId7"/>
    <p:sldId id="275" r:id="rId8"/>
    <p:sldId id="276" r:id="rId9"/>
    <p:sldId id="271" r:id="rId10"/>
    <p:sldId id="272" r:id="rId11"/>
    <p:sldId id="273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788922-8101-413C-A09B-F83568B9A01F}" v="1" dt="2022-11-09T19:13:24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584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ksana Dahl" userId="48cea867-b9bb-4f9a-96b4-455a96042f98" providerId="ADAL" clId="{9D788922-8101-413C-A09B-F83568B9A01F}"/>
    <pc:docChg chg="modSld">
      <pc:chgData name="Roksana Dahl" userId="48cea867-b9bb-4f9a-96b4-455a96042f98" providerId="ADAL" clId="{9D788922-8101-413C-A09B-F83568B9A01F}" dt="2022-11-09T19:13:24.268" v="0"/>
      <pc:docMkLst>
        <pc:docMk/>
      </pc:docMkLst>
      <pc:sldChg chg="addSp modSp">
        <pc:chgData name="Roksana Dahl" userId="48cea867-b9bb-4f9a-96b4-455a96042f98" providerId="ADAL" clId="{9D788922-8101-413C-A09B-F83568B9A01F}" dt="2022-11-09T19:13:24.268" v="0"/>
        <pc:sldMkLst>
          <pc:docMk/>
          <pc:sldMk cId="3000915799" sldId="274"/>
        </pc:sldMkLst>
        <pc:spChg chg="add mod">
          <ac:chgData name="Roksana Dahl" userId="48cea867-b9bb-4f9a-96b4-455a96042f98" providerId="ADAL" clId="{9D788922-8101-413C-A09B-F83568B9A01F}" dt="2022-11-09T19:13:24.268" v="0"/>
          <ac:spMkLst>
            <pc:docMk/>
            <pc:sldMk cId="3000915799" sldId="274"/>
            <ac:spMk id="3" creationId="{97176B4F-30A8-902B-4D4B-1F8CF2AE082A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41DB2F-9121-4BA9-BC18-327FE038864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9F7304-BBFB-4111-8332-4A490CE8D583}">
      <dgm:prSet/>
      <dgm:spPr/>
      <dgm:t>
        <a:bodyPr/>
        <a:lstStyle/>
        <a:p>
          <a:r>
            <a:rPr lang="en-US"/>
            <a:t>Overview of Outpatient Services Rates</a:t>
          </a:r>
        </a:p>
      </dgm:t>
    </dgm:pt>
    <dgm:pt modelId="{67D71025-CF38-4AFA-8BE0-39155B7B6F69}" type="parTrans" cxnId="{6CCBE154-D9C1-4657-90D7-93FC14754E6E}">
      <dgm:prSet/>
      <dgm:spPr/>
      <dgm:t>
        <a:bodyPr/>
        <a:lstStyle/>
        <a:p>
          <a:endParaRPr lang="en-US"/>
        </a:p>
      </dgm:t>
    </dgm:pt>
    <dgm:pt modelId="{667FE4FC-E95B-42DC-A727-D12741C149F9}" type="sibTrans" cxnId="{6CCBE154-D9C1-4657-90D7-93FC14754E6E}">
      <dgm:prSet/>
      <dgm:spPr/>
      <dgm:t>
        <a:bodyPr/>
        <a:lstStyle/>
        <a:p>
          <a:endParaRPr lang="en-US"/>
        </a:p>
      </dgm:t>
    </dgm:pt>
    <dgm:pt modelId="{985684D2-F612-4D86-8EAC-DECE21BF6788}">
      <dgm:prSet/>
      <dgm:spPr/>
      <dgm:t>
        <a:bodyPr/>
        <a:lstStyle/>
        <a:p>
          <a:r>
            <a:rPr lang="en-US"/>
            <a:t>Fiscal Data Modeling Tool</a:t>
          </a:r>
        </a:p>
      </dgm:t>
    </dgm:pt>
    <dgm:pt modelId="{878DA890-E1DB-4950-986E-B1F1075C7226}" type="parTrans" cxnId="{4500CA8F-F122-495B-94D3-A7FA4ACACBDB}">
      <dgm:prSet/>
      <dgm:spPr/>
      <dgm:t>
        <a:bodyPr/>
        <a:lstStyle/>
        <a:p>
          <a:endParaRPr lang="en-US"/>
        </a:p>
      </dgm:t>
    </dgm:pt>
    <dgm:pt modelId="{A280F02B-BACD-48CE-A544-573F501BFF12}" type="sibTrans" cxnId="{4500CA8F-F122-495B-94D3-A7FA4ACACBDB}">
      <dgm:prSet/>
      <dgm:spPr/>
      <dgm:t>
        <a:bodyPr/>
        <a:lstStyle/>
        <a:p>
          <a:endParaRPr lang="en-US"/>
        </a:p>
      </dgm:t>
    </dgm:pt>
    <dgm:pt modelId="{A092DD68-AD6D-46C5-B3B4-323DAF90931C}">
      <dgm:prSet/>
      <dgm:spPr/>
      <dgm:t>
        <a:bodyPr/>
        <a:lstStyle/>
        <a:p>
          <a:r>
            <a:rPr lang="en-US"/>
            <a:t>Next Steps</a:t>
          </a:r>
        </a:p>
      </dgm:t>
    </dgm:pt>
    <dgm:pt modelId="{D211976F-1DA0-4F41-83B9-97509BAE71C6}" type="parTrans" cxnId="{C13CBC06-2485-4610-8B05-84E21DA8FEBE}">
      <dgm:prSet/>
      <dgm:spPr/>
      <dgm:t>
        <a:bodyPr/>
        <a:lstStyle/>
        <a:p>
          <a:endParaRPr lang="en-US"/>
        </a:p>
      </dgm:t>
    </dgm:pt>
    <dgm:pt modelId="{BD850AE0-4795-4663-902B-3BF79C9DA80C}" type="sibTrans" cxnId="{C13CBC06-2485-4610-8B05-84E21DA8FEBE}">
      <dgm:prSet/>
      <dgm:spPr/>
      <dgm:t>
        <a:bodyPr/>
        <a:lstStyle/>
        <a:p>
          <a:endParaRPr lang="en-US"/>
        </a:p>
      </dgm:t>
    </dgm:pt>
    <dgm:pt modelId="{D4BA32B9-3BC3-42DC-A169-D0530DA946A8}" type="pres">
      <dgm:prSet presAssocID="{E041DB2F-9121-4BA9-BC18-327FE038864F}" presName="root" presStyleCnt="0">
        <dgm:presLayoutVars>
          <dgm:dir/>
          <dgm:resizeHandles val="exact"/>
        </dgm:presLayoutVars>
      </dgm:prSet>
      <dgm:spPr/>
    </dgm:pt>
    <dgm:pt modelId="{15763EDE-12E3-49AB-9FCC-A9929FE708D2}" type="pres">
      <dgm:prSet presAssocID="{EC9F7304-BBFB-4111-8332-4A490CE8D583}" presName="compNode" presStyleCnt="0"/>
      <dgm:spPr/>
    </dgm:pt>
    <dgm:pt modelId="{5A2BCDE4-6D74-418C-BDE5-4E53D25E009F}" type="pres">
      <dgm:prSet presAssocID="{EC9F7304-BBFB-4111-8332-4A490CE8D583}" presName="bgRect" presStyleLbl="bgShp" presStyleIdx="0" presStyleCnt="3"/>
      <dgm:spPr/>
    </dgm:pt>
    <dgm:pt modelId="{6AEABEB4-FA7C-4850-9B0B-D4EB648A1080}" type="pres">
      <dgm:prSet presAssocID="{EC9F7304-BBFB-4111-8332-4A490CE8D58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E6C3D69D-2AF8-4264-8BDC-3FD463B30926}" type="pres">
      <dgm:prSet presAssocID="{EC9F7304-BBFB-4111-8332-4A490CE8D583}" presName="spaceRect" presStyleCnt="0"/>
      <dgm:spPr/>
    </dgm:pt>
    <dgm:pt modelId="{B058FD30-A9D1-4316-B2DE-390BB1E5A0AB}" type="pres">
      <dgm:prSet presAssocID="{EC9F7304-BBFB-4111-8332-4A490CE8D583}" presName="parTx" presStyleLbl="revTx" presStyleIdx="0" presStyleCnt="3">
        <dgm:presLayoutVars>
          <dgm:chMax val="0"/>
          <dgm:chPref val="0"/>
        </dgm:presLayoutVars>
      </dgm:prSet>
      <dgm:spPr/>
    </dgm:pt>
    <dgm:pt modelId="{353AF13D-0F74-4539-958F-7B00560D7D0C}" type="pres">
      <dgm:prSet presAssocID="{667FE4FC-E95B-42DC-A727-D12741C149F9}" presName="sibTrans" presStyleCnt="0"/>
      <dgm:spPr/>
    </dgm:pt>
    <dgm:pt modelId="{A042EEF3-B00D-4941-836A-9E7860FD255C}" type="pres">
      <dgm:prSet presAssocID="{985684D2-F612-4D86-8EAC-DECE21BF6788}" presName="compNode" presStyleCnt="0"/>
      <dgm:spPr/>
    </dgm:pt>
    <dgm:pt modelId="{59A695C9-D36C-4CE3-B2FF-3E92362C6F39}" type="pres">
      <dgm:prSet presAssocID="{985684D2-F612-4D86-8EAC-DECE21BF6788}" presName="bgRect" presStyleLbl="bgShp" presStyleIdx="1" presStyleCnt="3"/>
      <dgm:spPr/>
    </dgm:pt>
    <dgm:pt modelId="{63D0137E-23EF-45DF-B6C1-7825467D3633}" type="pres">
      <dgm:prSet presAssocID="{985684D2-F612-4D86-8EAC-DECE21BF678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35364789-234A-4132-93B9-2A70EF572168}" type="pres">
      <dgm:prSet presAssocID="{985684D2-F612-4D86-8EAC-DECE21BF6788}" presName="spaceRect" presStyleCnt="0"/>
      <dgm:spPr/>
    </dgm:pt>
    <dgm:pt modelId="{21B605C4-579D-4657-9530-F52B956052F4}" type="pres">
      <dgm:prSet presAssocID="{985684D2-F612-4D86-8EAC-DECE21BF6788}" presName="parTx" presStyleLbl="revTx" presStyleIdx="1" presStyleCnt="3">
        <dgm:presLayoutVars>
          <dgm:chMax val="0"/>
          <dgm:chPref val="0"/>
        </dgm:presLayoutVars>
      </dgm:prSet>
      <dgm:spPr/>
    </dgm:pt>
    <dgm:pt modelId="{41D5D5F2-0916-4B7D-BE86-FB9337887B23}" type="pres">
      <dgm:prSet presAssocID="{A280F02B-BACD-48CE-A544-573F501BFF12}" presName="sibTrans" presStyleCnt="0"/>
      <dgm:spPr/>
    </dgm:pt>
    <dgm:pt modelId="{022C18FA-6195-4524-8D46-F83D641A33E8}" type="pres">
      <dgm:prSet presAssocID="{A092DD68-AD6D-46C5-B3B4-323DAF90931C}" presName="compNode" presStyleCnt="0"/>
      <dgm:spPr/>
    </dgm:pt>
    <dgm:pt modelId="{82CDE721-FF8F-44BE-8C1C-0EE1796A29A7}" type="pres">
      <dgm:prSet presAssocID="{A092DD68-AD6D-46C5-B3B4-323DAF90931C}" presName="bgRect" presStyleLbl="bgShp" presStyleIdx="2" presStyleCnt="3"/>
      <dgm:spPr/>
    </dgm:pt>
    <dgm:pt modelId="{3B9F0944-31D4-4682-A3AB-618C64E222D5}" type="pres">
      <dgm:prSet presAssocID="{A092DD68-AD6D-46C5-B3B4-323DAF90931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3E5C187-35C6-49C2-9FD3-49C517E62565}" type="pres">
      <dgm:prSet presAssocID="{A092DD68-AD6D-46C5-B3B4-323DAF90931C}" presName="spaceRect" presStyleCnt="0"/>
      <dgm:spPr/>
    </dgm:pt>
    <dgm:pt modelId="{DEF15220-F37E-42CE-A807-5A1651DE51BD}" type="pres">
      <dgm:prSet presAssocID="{A092DD68-AD6D-46C5-B3B4-323DAF90931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13CBC06-2485-4610-8B05-84E21DA8FEBE}" srcId="{E041DB2F-9121-4BA9-BC18-327FE038864F}" destId="{A092DD68-AD6D-46C5-B3B4-323DAF90931C}" srcOrd="2" destOrd="0" parTransId="{D211976F-1DA0-4F41-83B9-97509BAE71C6}" sibTransId="{BD850AE0-4795-4663-902B-3BF79C9DA80C}"/>
    <dgm:cxn modelId="{1B04DA1B-395A-4E3B-BAEE-0FC0EDC5E85D}" type="presOf" srcId="{985684D2-F612-4D86-8EAC-DECE21BF6788}" destId="{21B605C4-579D-4657-9530-F52B956052F4}" srcOrd="0" destOrd="0" presId="urn:microsoft.com/office/officeart/2018/2/layout/IconVerticalSolidList"/>
    <dgm:cxn modelId="{02BBD563-938B-4CB4-9BFB-60F208D63F33}" type="presOf" srcId="{E041DB2F-9121-4BA9-BC18-327FE038864F}" destId="{D4BA32B9-3BC3-42DC-A169-D0530DA946A8}" srcOrd="0" destOrd="0" presId="urn:microsoft.com/office/officeart/2018/2/layout/IconVerticalSolidList"/>
    <dgm:cxn modelId="{6CCBE154-D9C1-4657-90D7-93FC14754E6E}" srcId="{E041DB2F-9121-4BA9-BC18-327FE038864F}" destId="{EC9F7304-BBFB-4111-8332-4A490CE8D583}" srcOrd="0" destOrd="0" parTransId="{67D71025-CF38-4AFA-8BE0-39155B7B6F69}" sibTransId="{667FE4FC-E95B-42DC-A727-D12741C149F9}"/>
    <dgm:cxn modelId="{4500CA8F-F122-495B-94D3-A7FA4ACACBDB}" srcId="{E041DB2F-9121-4BA9-BC18-327FE038864F}" destId="{985684D2-F612-4D86-8EAC-DECE21BF6788}" srcOrd="1" destOrd="0" parTransId="{878DA890-E1DB-4950-986E-B1F1075C7226}" sibTransId="{A280F02B-BACD-48CE-A544-573F501BFF12}"/>
    <dgm:cxn modelId="{E998C09B-1D12-41CD-AA9A-2B53D6CBE2AD}" type="presOf" srcId="{EC9F7304-BBFB-4111-8332-4A490CE8D583}" destId="{B058FD30-A9D1-4316-B2DE-390BB1E5A0AB}" srcOrd="0" destOrd="0" presId="urn:microsoft.com/office/officeart/2018/2/layout/IconVerticalSolidList"/>
    <dgm:cxn modelId="{DA9172DF-A86F-49EF-9AE9-82BB274F14AF}" type="presOf" srcId="{A092DD68-AD6D-46C5-B3B4-323DAF90931C}" destId="{DEF15220-F37E-42CE-A807-5A1651DE51BD}" srcOrd="0" destOrd="0" presId="urn:microsoft.com/office/officeart/2018/2/layout/IconVerticalSolidList"/>
    <dgm:cxn modelId="{546793F8-4178-4D44-8023-36A8ED50D41D}" type="presParOf" srcId="{D4BA32B9-3BC3-42DC-A169-D0530DA946A8}" destId="{15763EDE-12E3-49AB-9FCC-A9929FE708D2}" srcOrd="0" destOrd="0" presId="urn:microsoft.com/office/officeart/2018/2/layout/IconVerticalSolidList"/>
    <dgm:cxn modelId="{6B49A9FE-3568-480F-A72D-996E6606746E}" type="presParOf" srcId="{15763EDE-12E3-49AB-9FCC-A9929FE708D2}" destId="{5A2BCDE4-6D74-418C-BDE5-4E53D25E009F}" srcOrd="0" destOrd="0" presId="urn:microsoft.com/office/officeart/2018/2/layout/IconVerticalSolidList"/>
    <dgm:cxn modelId="{9AF03B40-78BF-42A0-8AB2-F917358A621C}" type="presParOf" srcId="{15763EDE-12E3-49AB-9FCC-A9929FE708D2}" destId="{6AEABEB4-FA7C-4850-9B0B-D4EB648A1080}" srcOrd="1" destOrd="0" presId="urn:microsoft.com/office/officeart/2018/2/layout/IconVerticalSolidList"/>
    <dgm:cxn modelId="{B59EA8D2-8080-4B7C-B6C6-01EB5DFF64AA}" type="presParOf" srcId="{15763EDE-12E3-49AB-9FCC-A9929FE708D2}" destId="{E6C3D69D-2AF8-4264-8BDC-3FD463B30926}" srcOrd="2" destOrd="0" presId="urn:microsoft.com/office/officeart/2018/2/layout/IconVerticalSolidList"/>
    <dgm:cxn modelId="{9D03B061-F995-49CC-9B4D-3E5919D7FC30}" type="presParOf" srcId="{15763EDE-12E3-49AB-9FCC-A9929FE708D2}" destId="{B058FD30-A9D1-4316-B2DE-390BB1E5A0AB}" srcOrd="3" destOrd="0" presId="urn:microsoft.com/office/officeart/2018/2/layout/IconVerticalSolidList"/>
    <dgm:cxn modelId="{3150D4AA-DAD0-4FB2-A0E8-A619047F886E}" type="presParOf" srcId="{D4BA32B9-3BC3-42DC-A169-D0530DA946A8}" destId="{353AF13D-0F74-4539-958F-7B00560D7D0C}" srcOrd="1" destOrd="0" presId="urn:microsoft.com/office/officeart/2018/2/layout/IconVerticalSolidList"/>
    <dgm:cxn modelId="{88D23F51-33BE-4C35-8AA4-AAAC5B28BC69}" type="presParOf" srcId="{D4BA32B9-3BC3-42DC-A169-D0530DA946A8}" destId="{A042EEF3-B00D-4941-836A-9E7860FD255C}" srcOrd="2" destOrd="0" presId="urn:microsoft.com/office/officeart/2018/2/layout/IconVerticalSolidList"/>
    <dgm:cxn modelId="{70F6FAE8-7505-4BF0-80B5-C1173D822353}" type="presParOf" srcId="{A042EEF3-B00D-4941-836A-9E7860FD255C}" destId="{59A695C9-D36C-4CE3-B2FF-3E92362C6F39}" srcOrd="0" destOrd="0" presId="urn:microsoft.com/office/officeart/2018/2/layout/IconVerticalSolidList"/>
    <dgm:cxn modelId="{C214515A-86D7-41A6-B5F5-396365074CEE}" type="presParOf" srcId="{A042EEF3-B00D-4941-836A-9E7860FD255C}" destId="{63D0137E-23EF-45DF-B6C1-7825467D3633}" srcOrd="1" destOrd="0" presId="urn:microsoft.com/office/officeart/2018/2/layout/IconVerticalSolidList"/>
    <dgm:cxn modelId="{3B8E7A22-4F57-4760-BCE1-75888183C722}" type="presParOf" srcId="{A042EEF3-B00D-4941-836A-9E7860FD255C}" destId="{35364789-234A-4132-93B9-2A70EF572168}" srcOrd="2" destOrd="0" presId="urn:microsoft.com/office/officeart/2018/2/layout/IconVerticalSolidList"/>
    <dgm:cxn modelId="{F348EEF6-EBEB-477D-B319-A8329BA6CEFC}" type="presParOf" srcId="{A042EEF3-B00D-4941-836A-9E7860FD255C}" destId="{21B605C4-579D-4657-9530-F52B956052F4}" srcOrd="3" destOrd="0" presId="urn:microsoft.com/office/officeart/2018/2/layout/IconVerticalSolidList"/>
    <dgm:cxn modelId="{3F38C095-5C4E-4D99-ACA2-F2DE0A313BCC}" type="presParOf" srcId="{D4BA32B9-3BC3-42DC-A169-D0530DA946A8}" destId="{41D5D5F2-0916-4B7D-BE86-FB9337887B23}" srcOrd="3" destOrd="0" presId="urn:microsoft.com/office/officeart/2018/2/layout/IconVerticalSolidList"/>
    <dgm:cxn modelId="{962CC25D-DC42-4C94-AAD7-BC846E23E031}" type="presParOf" srcId="{D4BA32B9-3BC3-42DC-A169-D0530DA946A8}" destId="{022C18FA-6195-4524-8D46-F83D641A33E8}" srcOrd="4" destOrd="0" presId="urn:microsoft.com/office/officeart/2018/2/layout/IconVerticalSolidList"/>
    <dgm:cxn modelId="{71606503-367F-4E54-A58D-DEBA273490F5}" type="presParOf" srcId="{022C18FA-6195-4524-8D46-F83D641A33E8}" destId="{82CDE721-FF8F-44BE-8C1C-0EE1796A29A7}" srcOrd="0" destOrd="0" presId="urn:microsoft.com/office/officeart/2018/2/layout/IconVerticalSolidList"/>
    <dgm:cxn modelId="{E1439A9E-4FCD-41B5-B830-A74234656F3C}" type="presParOf" srcId="{022C18FA-6195-4524-8D46-F83D641A33E8}" destId="{3B9F0944-31D4-4682-A3AB-618C64E222D5}" srcOrd="1" destOrd="0" presId="urn:microsoft.com/office/officeart/2018/2/layout/IconVerticalSolidList"/>
    <dgm:cxn modelId="{4027942F-3B77-423A-9358-A4827DF4F895}" type="presParOf" srcId="{022C18FA-6195-4524-8D46-F83D641A33E8}" destId="{F3E5C187-35C6-49C2-9FD3-49C517E62565}" srcOrd="2" destOrd="0" presId="urn:microsoft.com/office/officeart/2018/2/layout/IconVerticalSolidList"/>
    <dgm:cxn modelId="{41DE76ED-B56A-4D15-AA6A-3F4AF3A11A16}" type="presParOf" srcId="{022C18FA-6195-4524-8D46-F83D641A33E8}" destId="{DEF15220-F37E-42CE-A807-5A1651DE51B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FF199B-4513-4531-A3C9-50784F44630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AAE854-A463-4661-8436-03229ACD9ED3}">
      <dgm:prSet custT="1"/>
      <dgm:spPr/>
      <dgm:t>
        <a:bodyPr spcFirstLastPara="0" vert="horz" wrap="square" lIns="68580" tIns="68580" rIns="68580" bIns="68580" numCol="1" spcCol="1270" anchor="ctr" anchorCtr="0"/>
        <a:lstStyle/>
        <a:p>
          <a:r>
            <a:rPr lang="en-US" sz="1800" kern="1200" dirty="0">
              <a:latin typeface="Corbel" panose="020B0503020204020204"/>
              <a:ea typeface="+mn-ea"/>
              <a:cs typeface="+mn-cs"/>
            </a:rPr>
            <a:t>Plan</a:t>
          </a:r>
          <a:r>
            <a:rPr lang="en-US" sz="1800" kern="1200" dirty="0"/>
            <a:t> Administration </a:t>
          </a:r>
        </a:p>
      </dgm:t>
    </dgm:pt>
    <dgm:pt modelId="{EAC08B64-2B55-4950-A42C-F5B991E36DEE}" type="parTrans" cxnId="{B79521AD-4AFF-48A6-87AE-33E36FFF8756}">
      <dgm:prSet/>
      <dgm:spPr/>
      <dgm:t>
        <a:bodyPr/>
        <a:lstStyle/>
        <a:p>
          <a:endParaRPr lang="en-US"/>
        </a:p>
      </dgm:t>
    </dgm:pt>
    <dgm:pt modelId="{4C06CF77-AA3D-43EB-963A-DB13F94E1490}" type="sibTrans" cxnId="{B79521AD-4AFF-48A6-87AE-33E36FFF8756}">
      <dgm:prSet/>
      <dgm:spPr/>
      <dgm:t>
        <a:bodyPr/>
        <a:lstStyle/>
        <a:p>
          <a:endParaRPr lang="en-US"/>
        </a:p>
      </dgm:t>
    </dgm:pt>
    <dgm:pt modelId="{F0A94598-9E09-4519-97E7-74B25EE1EF26}">
      <dgm:prSet/>
      <dgm:spPr/>
      <dgm:t>
        <a:bodyPr/>
        <a:lstStyle/>
        <a:p>
          <a:r>
            <a:rPr lang="en-US" dirty="0"/>
            <a:t>UR/QA</a:t>
          </a:r>
        </a:p>
      </dgm:t>
    </dgm:pt>
    <dgm:pt modelId="{C4E82C78-20B7-487E-9929-A5B3FEEBB84A}" type="parTrans" cxnId="{29F9B263-9FB1-4E7C-A712-6F6ED528308E}">
      <dgm:prSet/>
      <dgm:spPr/>
      <dgm:t>
        <a:bodyPr/>
        <a:lstStyle/>
        <a:p>
          <a:endParaRPr lang="en-US"/>
        </a:p>
      </dgm:t>
    </dgm:pt>
    <dgm:pt modelId="{76A48E14-8994-4989-A862-D9D01BB83125}" type="sibTrans" cxnId="{29F9B263-9FB1-4E7C-A712-6F6ED528308E}">
      <dgm:prSet/>
      <dgm:spPr/>
      <dgm:t>
        <a:bodyPr/>
        <a:lstStyle/>
        <a:p>
          <a:endParaRPr lang="en-US"/>
        </a:p>
      </dgm:t>
    </dgm:pt>
    <dgm:pt modelId="{60ECBBAF-BF9E-4EDB-A592-7EEB5FB8536C}">
      <dgm:prSet/>
      <dgm:spPr/>
      <dgm:t>
        <a:bodyPr/>
        <a:lstStyle/>
        <a:p>
          <a:r>
            <a:rPr lang="en-US" dirty="0"/>
            <a:t>Inpatient psych services</a:t>
          </a:r>
        </a:p>
      </dgm:t>
    </dgm:pt>
    <dgm:pt modelId="{FDF947D0-0FD1-4D2B-A0DB-B487C67008AC}" type="parTrans" cxnId="{EA7202DD-8E4D-4EE4-9807-FB479B0CE701}">
      <dgm:prSet/>
      <dgm:spPr/>
      <dgm:t>
        <a:bodyPr/>
        <a:lstStyle/>
        <a:p>
          <a:endParaRPr lang="en-US"/>
        </a:p>
      </dgm:t>
    </dgm:pt>
    <dgm:pt modelId="{601A29DB-993F-4158-9332-13E893E60C7D}" type="sibTrans" cxnId="{EA7202DD-8E4D-4EE4-9807-FB479B0CE701}">
      <dgm:prSet/>
      <dgm:spPr/>
      <dgm:t>
        <a:bodyPr/>
        <a:lstStyle/>
        <a:p>
          <a:endParaRPr lang="en-US"/>
        </a:p>
      </dgm:t>
    </dgm:pt>
    <dgm:pt modelId="{020268A4-E7FE-41BB-8D56-26B9BE2624A5}">
      <dgm:prSet/>
      <dgm:spPr/>
      <dgm:t>
        <a:bodyPr/>
        <a:lstStyle/>
        <a:p>
          <a:r>
            <a:rPr lang="en-US" dirty="0"/>
            <a:t>NTP services</a:t>
          </a:r>
        </a:p>
      </dgm:t>
    </dgm:pt>
    <dgm:pt modelId="{D9374CAD-C1A0-4244-BFA3-27D2B7C2EB0C}" type="parTrans" cxnId="{B6A0253B-478A-4717-813D-73544473B8A0}">
      <dgm:prSet/>
      <dgm:spPr/>
      <dgm:t>
        <a:bodyPr/>
        <a:lstStyle/>
        <a:p>
          <a:endParaRPr lang="en-US"/>
        </a:p>
      </dgm:t>
    </dgm:pt>
    <dgm:pt modelId="{12706644-1E03-4361-BDE2-EA33B3EE5E35}" type="sibTrans" cxnId="{B6A0253B-478A-4717-813D-73544473B8A0}">
      <dgm:prSet/>
      <dgm:spPr/>
      <dgm:t>
        <a:bodyPr/>
        <a:lstStyle/>
        <a:p>
          <a:endParaRPr lang="en-US"/>
        </a:p>
      </dgm:t>
    </dgm:pt>
    <dgm:pt modelId="{28FF7178-EE87-45D2-8AA4-7703FAD427BC}">
      <dgm:prSet/>
      <dgm:spPr/>
      <dgm:t>
        <a:bodyPr/>
        <a:lstStyle/>
        <a:p>
          <a:r>
            <a:rPr lang="en-US" dirty="0"/>
            <a:t>Partnership Regional Model</a:t>
          </a:r>
        </a:p>
      </dgm:t>
    </dgm:pt>
    <dgm:pt modelId="{31F08AD8-1F63-464B-BF55-697C0F3B1F17}" type="parTrans" cxnId="{336C63F9-F852-411F-9A43-89F9CFCFBD72}">
      <dgm:prSet/>
      <dgm:spPr/>
      <dgm:t>
        <a:bodyPr/>
        <a:lstStyle/>
        <a:p>
          <a:endParaRPr lang="en-US"/>
        </a:p>
      </dgm:t>
    </dgm:pt>
    <dgm:pt modelId="{410D1723-519E-4F75-9C7A-8BFB0429C34E}" type="sibTrans" cxnId="{336C63F9-F852-411F-9A43-89F9CFCFBD72}">
      <dgm:prSet/>
      <dgm:spPr/>
      <dgm:t>
        <a:bodyPr/>
        <a:lstStyle/>
        <a:p>
          <a:endParaRPr lang="en-US"/>
        </a:p>
      </dgm:t>
    </dgm:pt>
    <dgm:pt modelId="{F5A1DFD5-6191-47D0-BCA0-3384A6D54BD6}">
      <dgm:prSet/>
      <dgm:spPr/>
      <dgm:t>
        <a:bodyPr/>
        <a:lstStyle/>
        <a:p>
          <a:r>
            <a:rPr lang="en-US" dirty="0"/>
            <a:t>Mobile Crisis</a:t>
          </a:r>
        </a:p>
      </dgm:t>
    </dgm:pt>
    <dgm:pt modelId="{35141A1C-722C-4995-B842-65867479AFF2}" type="parTrans" cxnId="{35F2928B-1604-4B0E-93CC-B99441FC6616}">
      <dgm:prSet/>
      <dgm:spPr/>
      <dgm:t>
        <a:bodyPr/>
        <a:lstStyle/>
        <a:p>
          <a:endParaRPr lang="en-US"/>
        </a:p>
      </dgm:t>
    </dgm:pt>
    <dgm:pt modelId="{CC51FD2E-F4EC-476C-939A-AE00D62EB666}" type="sibTrans" cxnId="{35F2928B-1604-4B0E-93CC-B99441FC6616}">
      <dgm:prSet/>
      <dgm:spPr/>
      <dgm:t>
        <a:bodyPr/>
        <a:lstStyle/>
        <a:p>
          <a:endParaRPr lang="en-US"/>
        </a:p>
      </dgm:t>
    </dgm:pt>
    <dgm:pt modelId="{F10A7C07-6051-4F2A-8800-50121470FBFC}">
      <dgm:prSet custT="1"/>
      <dgm:spPr/>
      <dgm:t>
        <a:bodyPr spcFirstLastPara="0" vert="horz" wrap="square" lIns="72390" tIns="72390" rIns="72390" bIns="72390" numCol="1" spcCol="1270" anchor="ctr" anchorCtr="0"/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orbel" panose="020B0503020204020204"/>
              <a:ea typeface="+mn-ea"/>
              <a:cs typeface="+mn-cs"/>
            </a:rPr>
            <a:t>DMC-ODS Inpatient</a:t>
          </a:r>
        </a:p>
      </dgm:t>
    </dgm:pt>
    <dgm:pt modelId="{17B53245-CD27-4027-A369-B9EED5CF51F3}" type="parTrans" cxnId="{F2AF608D-0D72-4638-B0E9-520E6033EC9A}">
      <dgm:prSet/>
      <dgm:spPr/>
      <dgm:t>
        <a:bodyPr/>
        <a:lstStyle/>
        <a:p>
          <a:endParaRPr lang="en-US"/>
        </a:p>
      </dgm:t>
    </dgm:pt>
    <dgm:pt modelId="{29A060D6-0D56-4054-8D56-DF51284938B7}" type="sibTrans" cxnId="{F2AF608D-0D72-4638-B0E9-520E6033EC9A}">
      <dgm:prSet/>
      <dgm:spPr/>
      <dgm:t>
        <a:bodyPr/>
        <a:lstStyle/>
        <a:p>
          <a:endParaRPr lang="en-US"/>
        </a:p>
      </dgm:t>
    </dgm:pt>
    <dgm:pt modelId="{BC3E82CA-505B-4B79-B288-4665423B292F}">
      <dgm:prSet/>
      <dgm:spPr>
        <a:solidFill>
          <a:schemeClr val="tx2"/>
        </a:solidFill>
      </dgm:spPr>
      <dgm:t>
        <a:bodyPr/>
        <a:lstStyle/>
        <a:p>
          <a:r>
            <a:rPr lang="en-US" dirty="0"/>
            <a:t>Outpatient services </a:t>
          </a:r>
        </a:p>
        <a:p>
          <a:r>
            <a:rPr lang="en-US" dirty="0"/>
            <a:t>(SMH and DMC)</a:t>
          </a:r>
        </a:p>
      </dgm:t>
    </dgm:pt>
    <dgm:pt modelId="{7997B7E7-6DE0-42F1-A441-2FC4AB90C106}" type="parTrans" cxnId="{CCA18661-4DD1-4B56-BE06-63F275D5ECEE}">
      <dgm:prSet/>
      <dgm:spPr/>
      <dgm:t>
        <a:bodyPr/>
        <a:lstStyle/>
        <a:p>
          <a:endParaRPr lang="en-US"/>
        </a:p>
      </dgm:t>
    </dgm:pt>
    <dgm:pt modelId="{A0418028-8299-4775-AD9D-E176130F259A}" type="sibTrans" cxnId="{CCA18661-4DD1-4B56-BE06-63F275D5ECEE}">
      <dgm:prSet/>
      <dgm:spPr/>
      <dgm:t>
        <a:bodyPr/>
        <a:lstStyle/>
        <a:p>
          <a:endParaRPr lang="en-US"/>
        </a:p>
      </dgm:t>
    </dgm:pt>
    <dgm:pt modelId="{CD2E387C-D470-43D8-B8C7-0F36609C6539}">
      <dgm:prSet/>
      <dgm:spPr/>
      <dgm:t>
        <a:bodyPr spcFirstLastPara="0" vert="horz" wrap="square" lIns="68580" tIns="68580" rIns="68580" bIns="68580" numCol="1" spcCol="1270" anchor="ctr" anchorCtr="0"/>
        <a:lstStyle/>
        <a:p>
          <a:pPr>
            <a:buNone/>
          </a:pPr>
          <a:r>
            <a:rPr lang="en-US" dirty="0">
              <a:latin typeface="Corbel" panose="020B0503020204020204"/>
              <a:ea typeface="+mn-ea"/>
              <a:cs typeface="+mn-cs"/>
            </a:rPr>
            <a:t>24 hour services</a:t>
          </a:r>
        </a:p>
        <a:p>
          <a:pPr>
            <a:buNone/>
          </a:pPr>
          <a:r>
            <a:rPr lang="en-US" dirty="0">
              <a:latin typeface="Corbel" panose="020B0503020204020204"/>
              <a:ea typeface="+mn-ea"/>
              <a:cs typeface="+mn-cs"/>
            </a:rPr>
            <a:t>(residential) </a:t>
          </a:r>
          <a:endParaRPr lang="en-US" dirty="0"/>
        </a:p>
      </dgm:t>
    </dgm:pt>
    <dgm:pt modelId="{9E23CB42-ED38-48BC-A8FA-4889A65A682C}" type="parTrans" cxnId="{B2186452-BEBC-4D78-8083-6AEC95469ECA}">
      <dgm:prSet/>
      <dgm:spPr/>
      <dgm:t>
        <a:bodyPr/>
        <a:lstStyle/>
        <a:p>
          <a:endParaRPr lang="en-US"/>
        </a:p>
      </dgm:t>
    </dgm:pt>
    <dgm:pt modelId="{A0218198-9362-44D1-A021-A08B660617B0}" type="sibTrans" cxnId="{B2186452-BEBC-4D78-8083-6AEC95469ECA}">
      <dgm:prSet/>
      <dgm:spPr/>
      <dgm:t>
        <a:bodyPr/>
        <a:lstStyle/>
        <a:p>
          <a:endParaRPr lang="en-US"/>
        </a:p>
      </dgm:t>
    </dgm:pt>
    <dgm:pt modelId="{3400D44F-6762-41F0-A308-00E1DB9C337E}">
      <dgm:prSet/>
      <dgm:spPr/>
      <dgm:t>
        <a:bodyPr/>
        <a:lstStyle/>
        <a:p>
          <a:r>
            <a:rPr lang="en-US" dirty="0"/>
            <a:t>Crisis Stabilization</a:t>
          </a:r>
        </a:p>
      </dgm:t>
    </dgm:pt>
    <dgm:pt modelId="{7F214AD9-5CF6-4558-80E5-D5F9AFD45737}" type="parTrans" cxnId="{94FD908E-9100-4BD2-8FBA-F2A40439642F}">
      <dgm:prSet/>
      <dgm:spPr/>
      <dgm:t>
        <a:bodyPr/>
        <a:lstStyle/>
        <a:p>
          <a:endParaRPr lang="en-US"/>
        </a:p>
      </dgm:t>
    </dgm:pt>
    <dgm:pt modelId="{635FDBD4-8AF5-4818-A199-E6BB7E2237B9}" type="sibTrans" cxnId="{94FD908E-9100-4BD2-8FBA-F2A40439642F}">
      <dgm:prSet/>
      <dgm:spPr/>
      <dgm:t>
        <a:bodyPr/>
        <a:lstStyle/>
        <a:p>
          <a:endParaRPr lang="en-US"/>
        </a:p>
      </dgm:t>
    </dgm:pt>
    <dgm:pt modelId="{A9BD601B-5846-49AB-8C58-B89BF3DE3572}">
      <dgm:prSet/>
      <dgm:spPr/>
      <dgm:t>
        <a:bodyPr/>
        <a:lstStyle/>
        <a:p>
          <a:r>
            <a:rPr lang="en-US" dirty="0"/>
            <a:t>Therapeutic Foster Care</a:t>
          </a:r>
        </a:p>
      </dgm:t>
    </dgm:pt>
    <dgm:pt modelId="{F9C1215C-239D-4D3D-BAA7-BD86205A6218}" type="parTrans" cxnId="{E20DF5F6-8F6F-41AF-B682-2F760F9C1AB5}">
      <dgm:prSet/>
      <dgm:spPr/>
      <dgm:t>
        <a:bodyPr/>
        <a:lstStyle/>
        <a:p>
          <a:endParaRPr lang="en-US"/>
        </a:p>
      </dgm:t>
    </dgm:pt>
    <dgm:pt modelId="{970627CF-0196-408F-814C-4FA550FAFEC5}" type="sibTrans" cxnId="{E20DF5F6-8F6F-41AF-B682-2F760F9C1AB5}">
      <dgm:prSet/>
      <dgm:spPr/>
      <dgm:t>
        <a:bodyPr/>
        <a:lstStyle/>
        <a:p>
          <a:endParaRPr lang="en-US"/>
        </a:p>
      </dgm:t>
    </dgm:pt>
    <dgm:pt modelId="{E78A5775-855D-4759-864E-46035ABBDC9E}">
      <dgm:prSet/>
      <dgm:spPr/>
      <dgm:t>
        <a:bodyPr/>
        <a:lstStyle/>
        <a:p>
          <a:r>
            <a:rPr lang="en-US" dirty="0"/>
            <a:t>Day Rehab/DTI</a:t>
          </a:r>
        </a:p>
      </dgm:t>
    </dgm:pt>
    <dgm:pt modelId="{EDEB6809-1A51-4860-9887-09606651A472}" type="parTrans" cxnId="{C8E26B35-6FD3-450F-9C42-980204453B3B}">
      <dgm:prSet/>
      <dgm:spPr/>
      <dgm:t>
        <a:bodyPr/>
        <a:lstStyle/>
        <a:p>
          <a:endParaRPr lang="en-US"/>
        </a:p>
      </dgm:t>
    </dgm:pt>
    <dgm:pt modelId="{2230F4B0-B42D-45B5-BCD3-2FB0553146AA}" type="sibTrans" cxnId="{C8E26B35-6FD3-450F-9C42-980204453B3B}">
      <dgm:prSet/>
      <dgm:spPr/>
      <dgm:t>
        <a:bodyPr/>
        <a:lstStyle/>
        <a:p>
          <a:endParaRPr lang="en-US"/>
        </a:p>
      </dgm:t>
    </dgm:pt>
    <dgm:pt modelId="{681BA9C7-D617-4C83-A54B-345C8F135D9B}" type="pres">
      <dgm:prSet presAssocID="{01FF199B-4513-4531-A3C9-50784F446305}" presName="diagram" presStyleCnt="0">
        <dgm:presLayoutVars>
          <dgm:dir/>
          <dgm:resizeHandles val="exact"/>
        </dgm:presLayoutVars>
      </dgm:prSet>
      <dgm:spPr/>
    </dgm:pt>
    <dgm:pt modelId="{09C89BCC-BCC0-483B-9963-E508EB0112E9}" type="pres">
      <dgm:prSet presAssocID="{E1AAE854-A463-4661-8436-03229ACD9ED3}" presName="node" presStyleLbl="node1" presStyleIdx="0" presStyleCnt="12">
        <dgm:presLayoutVars>
          <dgm:bulletEnabled val="1"/>
        </dgm:presLayoutVars>
      </dgm:prSet>
      <dgm:spPr>
        <a:xfrm>
          <a:off x="457248" y="459"/>
          <a:ext cx="1636428" cy="981857"/>
        </a:xfrm>
        <a:prstGeom prst="rect">
          <a:avLst/>
        </a:prstGeom>
      </dgm:spPr>
    </dgm:pt>
    <dgm:pt modelId="{9C1886B1-38DF-4F3A-8FFD-6F1795E9FC4F}" type="pres">
      <dgm:prSet presAssocID="{4C06CF77-AA3D-43EB-963A-DB13F94E1490}" presName="sibTrans" presStyleCnt="0"/>
      <dgm:spPr/>
    </dgm:pt>
    <dgm:pt modelId="{B3F58B52-EEA3-4474-B645-E27B2DEF7997}" type="pres">
      <dgm:prSet presAssocID="{F0A94598-9E09-4519-97E7-74B25EE1EF26}" presName="node" presStyleLbl="node1" presStyleIdx="1" presStyleCnt="12">
        <dgm:presLayoutVars>
          <dgm:bulletEnabled val="1"/>
        </dgm:presLayoutVars>
      </dgm:prSet>
      <dgm:spPr/>
    </dgm:pt>
    <dgm:pt modelId="{5C4235BA-742B-4FDC-A407-F74A306D6AEE}" type="pres">
      <dgm:prSet presAssocID="{76A48E14-8994-4989-A862-D9D01BB83125}" presName="sibTrans" presStyleCnt="0"/>
      <dgm:spPr/>
    </dgm:pt>
    <dgm:pt modelId="{5DCE44B6-0E71-4DB5-B173-E2B6DF7AF25D}" type="pres">
      <dgm:prSet presAssocID="{BC3E82CA-505B-4B79-B288-4665423B292F}" presName="node" presStyleLbl="node1" presStyleIdx="2" presStyleCnt="12">
        <dgm:presLayoutVars>
          <dgm:bulletEnabled val="1"/>
        </dgm:presLayoutVars>
      </dgm:prSet>
      <dgm:spPr/>
    </dgm:pt>
    <dgm:pt modelId="{346F8E50-7146-4816-B324-81803D16B1E8}" type="pres">
      <dgm:prSet presAssocID="{A0418028-8299-4775-AD9D-E176130F259A}" presName="sibTrans" presStyleCnt="0"/>
      <dgm:spPr/>
    </dgm:pt>
    <dgm:pt modelId="{81C5A2F8-55F1-4B46-83E0-E7220F58E823}" type="pres">
      <dgm:prSet presAssocID="{CD2E387C-D470-43D8-B8C7-0F36609C6539}" presName="node" presStyleLbl="node1" presStyleIdx="3" presStyleCnt="12">
        <dgm:presLayoutVars>
          <dgm:bulletEnabled val="1"/>
        </dgm:presLayoutVars>
      </dgm:prSet>
      <dgm:spPr>
        <a:prstGeom prst="rect">
          <a:avLst/>
        </a:prstGeom>
      </dgm:spPr>
    </dgm:pt>
    <dgm:pt modelId="{823B6D16-2FC8-4B12-9CF3-281A85CAEA85}" type="pres">
      <dgm:prSet presAssocID="{A0218198-9362-44D1-A021-A08B660617B0}" presName="sibTrans" presStyleCnt="0"/>
      <dgm:spPr/>
    </dgm:pt>
    <dgm:pt modelId="{1ACBE193-9B81-4C12-B500-1D9D933384AA}" type="pres">
      <dgm:prSet presAssocID="{E78A5775-855D-4759-864E-46035ABBDC9E}" presName="node" presStyleLbl="node1" presStyleIdx="4" presStyleCnt="12">
        <dgm:presLayoutVars>
          <dgm:bulletEnabled val="1"/>
        </dgm:presLayoutVars>
      </dgm:prSet>
      <dgm:spPr/>
    </dgm:pt>
    <dgm:pt modelId="{BA420AAB-1C04-479F-B954-41CE0EFC0739}" type="pres">
      <dgm:prSet presAssocID="{2230F4B0-B42D-45B5-BCD3-2FB0553146AA}" presName="sibTrans" presStyleCnt="0"/>
      <dgm:spPr/>
    </dgm:pt>
    <dgm:pt modelId="{8671D1AA-8681-485F-A7CE-F3427E1F92BB}" type="pres">
      <dgm:prSet presAssocID="{60ECBBAF-BF9E-4EDB-A592-7EEB5FB8536C}" presName="node" presStyleLbl="node1" presStyleIdx="5" presStyleCnt="12">
        <dgm:presLayoutVars>
          <dgm:bulletEnabled val="1"/>
        </dgm:presLayoutVars>
      </dgm:prSet>
      <dgm:spPr/>
    </dgm:pt>
    <dgm:pt modelId="{63D18857-3895-4FC7-8010-A84945E9B86D}" type="pres">
      <dgm:prSet presAssocID="{601A29DB-993F-4158-9332-13E893E60C7D}" presName="sibTrans" presStyleCnt="0"/>
      <dgm:spPr/>
    </dgm:pt>
    <dgm:pt modelId="{D5032DBB-0F97-4E84-994B-7BF5DADCA256}" type="pres">
      <dgm:prSet presAssocID="{3400D44F-6762-41F0-A308-00E1DB9C337E}" presName="node" presStyleLbl="node1" presStyleIdx="6" presStyleCnt="12">
        <dgm:presLayoutVars>
          <dgm:bulletEnabled val="1"/>
        </dgm:presLayoutVars>
      </dgm:prSet>
      <dgm:spPr/>
    </dgm:pt>
    <dgm:pt modelId="{76E6436A-7A7B-4133-A8A1-A4F568D2E80D}" type="pres">
      <dgm:prSet presAssocID="{635FDBD4-8AF5-4818-A199-E6BB7E2237B9}" presName="sibTrans" presStyleCnt="0"/>
      <dgm:spPr/>
    </dgm:pt>
    <dgm:pt modelId="{103C2EB9-9429-43FB-9386-3382FBA94BAB}" type="pres">
      <dgm:prSet presAssocID="{A9BD601B-5846-49AB-8C58-B89BF3DE3572}" presName="node" presStyleLbl="node1" presStyleIdx="7" presStyleCnt="12">
        <dgm:presLayoutVars>
          <dgm:bulletEnabled val="1"/>
        </dgm:presLayoutVars>
      </dgm:prSet>
      <dgm:spPr/>
    </dgm:pt>
    <dgm:pt modelId="{6D1D2E95-68EB-4FEF-A0F0-10A33C333B0C}" type="pres">
      <dgm:prSet presAssocID="{970627CF-0196-408F-814C-4FA550FAFEC5}" presName="sibTrans" presStyleCnt="0"/>
      <dgm:spPr/>
    </dgm:pt>
    <dgm:pt modelId="{93B0C1BB-E7C4-4086-A68B-0B9DE64787C3}" type="pres">
      <dgm:prSet presAssocID="{020268A4-E7FE-41BB-8D56-26B9BE2624A5}" presName="node" presStyleLbl="node1" presStyleIdx="8" presStyleCnt="12">
        <dgm:presLayoutVars>
          <dgm:bulletEnabled val="1"/>
        </dgm:presLayoutVars>
      </dgm:prSet>
      <dgm:spPr/>
    </dgm:pt>
    <dgm:pt modelId="{BA4414DF-BDC8-4A5A-981E-76A4F96CCEEC}" type="pres">
      <dgm:prSet presAssocID="{12706644-1E03-4361-BDE2-EA33B3EE5E35}" presName="sibTrans" presStyleCnt="0"/>
      <dgm:spPr/>
    </dgm:pt>
    <dgm:pt modelId="{071F8769-6ECC-414F-AE00-27D2749C6548}" type="pres">
      <dgm:prSet presAssocID="{F10A7C07-6051-4F2A-8800-50121470FBFC}" presName="node" presStyleLbl="node1" presStyleIdx="9" presStyleCnt="12">
        <dgm:presLayoutVars>
          <dgm:bulletEnabled val="1"/>
        </dgm:presLayoutVars>
      </dgm:prSet>
      <dgm:spPr>
        <a:xfrm>
          <a:off x="2257320" y="1145959"/>
          <a:ext cx="1636428" cy="981857"/>
        </a:xfrm>
        <a:prstGeom prst="rect">
          <a:avLst/>
        </a:prstGeom>
      </dgm:spPr>
    </dgm:pt>
    <dgm:pt modelId="{3A9E3EA6-4606-40E4-BD26-507007F7C843}" type="pres">
      <dgm:prSet presAssocID="{29A060D6-0D56-4054-8D56-DF51284938B7}" presName="sibTrans" presStyleCnt="0"/>
      <dgm:spPr/>
    </dgm:pt>
    <dgm:pt modelId="{E32D81D6-1B23-4B8A-BA6C-316324865F56}" type="pres">
      <dgm:prSet presAssocID="{28FF7178-EE87-45D2-8AA4-7703FAD427BC}" presName="node" presStyleLbl="node1" presStyleIdx="10" presStyleCnt="12">
        <dgm:presLayoutVars>
          <dgm:bulletEnabled val="1"/>
        </dgm:presLayoutVars>
      </dgm:prSet>
      <dgm:spPr/>
    </dgm:pt>
    <dgm:pt modelId="{42A233F7-FE19-41F5-B7A2-18488D87BCD0}" type="pres">
      <dgm:prSet presAssocID="{410D1723-519E-4F75-9C7A-8BFB0429C34E}" presName="sibTrans" presStyleCnt="0"/>
      <dgm:spPr/>
    </dgm:pt>
    <dgm:pt modelId="{4609FED0-D78A-4F3F-B62C-8C555FA032B5}" type="pres">
      <dgm:prSet presAssocID="{F5A1DFD5-6191-47D0-BCA0-3384A6D54BD6}" presName="node" presStyleLbl="node1" presStyleIdx="11" presStyleCnt="12">
        <dgm:presLayoutVars>
          <dgm:bulletEnabled val="1"/>
        </dgm:presLayoutVars>
      </dgm:prSet>
      <dgm:spPr/>
    </dgm:pt>
  </dgm:ptLst>
  <dgm:cxnLst>
    <dgm:cxn modelId="{9EC18F03-848B-44C8-AF3C-B3E53769D831}" type="presOf" srcId="{28FF7178-EE87-45D2-8AA4-7703FAD427BC}" destId="{E32D81D6-1B23-4B8A-BA6C-316324865F56}" srcOrd="0" destOrd="0" presId="urn:microsoft.com/office/officeart/2005/8/layout/default"/>
    <dgm:cxn modelId="{A6754130-1ACE-4BA2-9435-2EE04D4735B5}" type="presOf" srcId="{3400D44F-6762-41F0-A308-00E1DB9C337E}" destId="{D5032DBB-0F97-4E84-994B-7BF5DADCA256}" srcOrd="0" destOrd="0" presId="urn:microsoft.com/office/officeart/2005/8/layout/default"/>
    <dgm:cxn modelId="{C8E26B35-6FD3-450F-9C42-980204453B3B}" srcId="{01FF199B-4513-4531-A3C9-50784F446305}" destId="{E78A5775-855D-4759-864E-46035ABBDC9E}" srcOrd="4" destOrd="0" parTransId="{EDEB6809-1A51-4860-9887-09606651A472}" sibTransId="{2230F4B0-B42D-45B5-BCD3-2FB0553146AA}"/>
    <dgm:cxn modelId="{B6A0253B-478A-4717-813D-73544473B8A0}" srcId="{01FF199B-4513-4531-A3C9-50784F446305}" destId="{020268A4-E7FE-41BB-8D56-26B9BE2624A5}" srcOrd="8" destOrd="0" parTransId="{D9374CAD-C1A0-4244-BFA3-27D2B7C2EB0C}" sibTransId="{12706644-1E03-4361-BDE2-EA33B3EE5E35}"/>
    <dgm:cxn modelId="{8E2D7C3D-50AD-46C6-9295-52BEF57DE0DF}" type="presOf" srcId="{BC3E82CA-505B-4B79-B288-4665423B292F}" destId="{5DCE44B6-0E71-4DB5-B173-E2B6DF7AF25D}" srcOrd="0" destOrd="0" presId="urn:microsoft.com/office/officeart/2005/8/layout/default"/>
    <dgm:cxn modelId="{4EF3C03E-FF31-4B7A-A6D5-FB8952FB915F}" type="presOf" srcId="{F10A7C07-6051-4F2A-8800-50121470FBFC}" destId="{071F8769-6ECC-414F-AE00-27D2749C6548}" srcOrd="0" destOrd="0" presId="urn:microsoft.com/office/officeart/2005/8/layout/default"/>
    <dgm:cxn modelId="{CCA18661-4DD1-4B56-BE06-63F275D5ECEE}" srcId="{01FF199B-4513-4531-A3C9-50784F446305}" destId="{BC3E82CA-505B-4B79-B288-4665423B292F}" srcOrd="2" destOrd="0" parTransId="{7997B7E7-6DE0-42F1-A441-2FC4AB90C106}" sibTransId="{A0418028-8299-4775-AD9D-E176130F259A}"/>
    <dgm:cxn modelId="{29F9B263-9FB1-4E7C-A712-6F6ED528308E}" srcId="{01FF199B-4513-4531-A3C9-50784F446305}" destId="{F0A94598-9E09-4519-97E7-74B25EE1EF26}" srcOrd="1" destOrd="0" parTransId="{C4E82C78-20B7-487E-9929-A5B3FEEBB84A}" sibTransId="{76A48E14-8994-4989-A862-D9D01BB83125}"/>
    <dgm:cxn modelId="{07A2CB67-9E2F-4E98-BD28-758321E5CBA1}" type="presOf" srcId="{F5A1DFD5-6191-47D0-BCA0-3384A6D54BD6}" destId="{4609FED0-D78A-4F3F-B62C-8C555FA032B5}" srcOrd="0" destOrd="0" presId="urn:microsoft.com/office/officeart/2005/8/layout/default"/>
    <dgm:cxn modelId="{BC87BD4D-28CD-4585-B2CA-296FB6C77B72}" type="presOf" srcId="{E78A5775-855D-4759-864E-46035ABBDC9E}" destId="{1ACBE193-9B81-4C12-B500-1D9D933384AA}" srcOrd="0" destOrd="0" presId="urn:microsoft.com/office/officeart/2005/8/layout/default"/>
    <dgm:cxn modelId="{B2186452-BEBC-4D78-8083-6AEC95469ECA}" srcId="{01FF199B-4513-4531-A3C9-50784F446305}" destId="{CD2E387C-D470-43D8-B8C7-0F36609C6539}" srcOrd="3" destOrd="0" parTransId="{9E23CB42-ED38-48BC-A8FA-4889A65A682C}" sibTransId="{A0218198-9362-44D1-A021-A08B660617B0}"/>
    <dgm:cxn modelId="{0D52DB54-9A77-4731-8A8C-162981806CF7}" type="presOf" srcId="{E1AAE854-A463-4661-8436-03229ACD9ED3}" destId="{09C89BCC-BCC0-483B-9963-E508EB0112E9}" srcOrd="0" destOrd="0" presId="urn:microsoft.com/office/officeart/2005/8/layout/default"/>
    <dgm:cxn modelId="{13D1ED55-42FA-4260-903D-579A03E75535}" type="presOf" srcId="{CD2E387C-D470-43D8-B8C7-0F36609C6539}" destId="{81C5A2F8-55F1-4B46-83E0-E7220F58E823}" srcOrd="0" destOrd="0" presId="urn:microsoft.com/office/officeart/2005/8/layout/default"/>
    <dgm:cxn modelId="{35F2928B-1604-4B0E-93CC-B99441FC6616}" srcId="{01FF199B-4513-4531-A3C9-50784F446305}" destId="{F5A1DFD5-6191-47D0-BCA0-3384A6D54BD6}" srcOrd="11" destOrd="0" parTransId="{35141A1C-722C-4995-B842-65867479AFF2}" sibTransId="{CC51FD2E-F4EC-476C-939A-AE00D62EB666}"/>
    <dgm:cxn modelId="{4FBA308C-28DD-4F07-93AD-5AD8FB6FAD89}" type="presOf" srcId="{F0A94598-9E09-4519-97E7-74B25EE1EF26}" destId="{B3F58B52-EEA3-4474-B645-E27B2DEF7997}" srcOrd="0" destOrd="0" presId="urn:microsoft.com/office/officeart/2005/8/layout/default"/>
    <dgm:cxn modelId="{F2AF608D-0D72-4638-B0E9-520E6033EC9A}" srcId="{01FF199B-4513-4531-A3C9-50784F446305}" destId="{F10A7C07-6051-4F2A-8800-50121470FBFC}" srcOrd="9" destOrd="0" parTransId="{17B53245-CD27-4027-A369-B9EED5CF51F3}" sibTransId="{29A060D6-0D56-4054-8D56-DF51284938B7}"/>
    <dgm:cxn modelId="{94FD908E-9100-4BD2-8FBA-F2A40439642F}" srcId="{01FF199B-4513-4531-A3C9-50784F446305}" destId="{3400D44F-6762-41F0-A308-00E1DB9C337E}" srcOrd="6" destOrd="0" parTransId="{7F214AD9-5CF6-4558-80E5-D5F9AFD45737}" sibTransId="{635FDBD4-8AF5-4818-A199-E6BB7E2237B9}"/>
    <dgm:cxn modelId="{91986E92-9F37-4F20-B522-4B2125924369}" type="presOf" srcId="{01FF199B-4513-4531-A3C9-50784F446305}" destId="{681BA9C7-D617-4C83-A54B-345C8F135D9B}" srcOrd="0" destOrd="0" presId="urn:microsoft.com/office/officeart/2005/8/layout/default"/>
    <dgm:cxn modelId="{B79521AD-4AFF-48A6-87AE-33E36FFF8756}" srcId="{01FF199B-4513-4531-A3C9-50784F446305}" destId="{E1AAE854-A463-4661-8436-03229ACD9ED3}" srcOrd="0" destOrd="0" parTransId="{EAC08B64-2B55-4950-A42C-F5B991E36DEE}" sibTransId="{4C06CF77-AA3D-43EB-963A-DB13F94E1490}"/>
    <dgm:cxn modelId="{6A3725C1-A3E9-4528-B41B-C44937833852}" type="presOf" srcId="{60ECBBAF-BF9E-4EDB-A592-7EEB5FB8536C}" destId="{8671D1AA-8681-485F-A7CE-F3427E1F92BB}" srcOrd="0" destOrd="0" presId="urn:microsoft.com/office/officeart/2005/8/layout/default"/>
    <dgm:cxn modelId="{D753E1CA-8DFB-452F-A4EA-F679C63E27F8}" type="presOf" srcId="{A9BD601B-5846-49AB-8C58-B89BF3DE3572}" destId="{103C2EB9-9429-43FB-9386-3382FBA94BAB}" srcOrd="0" destOrd="0" presId="urn:microsoft.com/office/officeart/2005/8/layout/default"/>
    <dgm:cxn modelId="{EA7202DD-8E4D-4EE4-9807-FB479B0CE701}" srcId="{01FF199B-4513-4531-A3C9-50784F446305}" destId="{60ECBBAF-BF9E-4EDB-A592-7EEB5FB8536C}" srcOrd="5" destOrd="0" parTransId="{FDF947D0-0FD1-4D2B-A0DB-B487C67008AC}" sibTransId="{601A29DB-993F-4158-9332-13E893E60C7D}"/>
    <dgm:cxn modelId="{CE8329EE-9520-4EB4-A748-FEB7BA757919}" type="presOf" srcId="{020268A4-E7FE-41BB-8D56-26B9BE2624A5}" destId="{93B0C1BB-E7C4-4086-A68B-0B9DE64787C3}" srcOrd="0" destOrd="0" presId="urn:microsoft.com/office/officeart/2005/8/layout/default"/>
    <dgm:cxn modelId="{E20DF5F6-8F6F-41AF-B682-2F760F9C1AB5}" srcId="{01FF199B-4513-4531-A3C9-50784F446305}" destId="{A9BD601B-5846-49AB-8C58-B89BF3DE3572}" srcOrd="7" destOrd="0" parTransId="{F9C1215C-239D-4D3D-BAA7-BD86205A6218}" sibTransId="{970627CF-0196-408F-814C-4FA550FAFEC5}"/>
    <dgm:cxn modelId="{336C63F9-F852-411F-9A43-89F9CFCFBD72}" srcId="{01FF199B-4513-4531-A3C9-50784F446305}" destId="{28FF7178-EE87-45D2-8AA4-7703FAD427BC}" srcOrd="10" destOrd="0" parTransId="{31F08AD8-1F63-464B-BF55-697C0F3B1F17}" sibTransId="{410D1723-519E-4F75-9C7A-8BFB0429C34E}"/>
    <dgm:cxn modelId="{38077D56-8E3B-4580-A0ED-647A06DAC54F}" type="presParOf" srcId="{681BA9C7-D617-4C83-A54B-345C8F135D9B}" destId="{09C89BCC-BCC0-483B-9963-E508EB0112E9}" srcOrd="0" destOrd="0" presId="urn:microsoft.com/office/officeart/2005/8/layout/default"/>
    <dgm:cxn modelId="{AF6CEF57-000B-4497-A38D-DD6873951BA4}" type="presParOf" srcId="{681BA9C7-D617-4C83-A54B-345C8F135D9B}" destId="{9C1886B1-38DF-4F3A-8FFD-6F1795E9FC4F}" srcOrd="1" destOrd="0" presId="urn:microsoft.com/office/officeart/2005/8/layout/default"/>
    <dgm:cxn modelId="{9AE68338-C838-4055-9D65-E866BF903611}" type="presParOf" srcId="{681BA9C7-D617-4C83-A54B-345C8F135D9B}" destId="{B3F58B52-EEA3-4474-B645-E27B2DEF7997}" srcOrd="2" destOrd="0" presId="urn:microsoft.com/office/officeart/2005/8/layout/default"/>
    <dgm:cxn modelId="{B6D526C5-2B8B-465F-A67A-429A95A8E050}" type="presParOf" srcId="{681BA9C7-D617-4C83-A54B-345C8F135D9B}" destId="{5C4235BA-742B-4FDC-A407-F74A306D6AEE}" srcOrd="3" destOrd="0" presId="urn:microsoft.com/office/officeart/2005/8/layout/default"/>
    <dgm:cxn modelId="{A0B27D92-31A2-405B-B938-5B99E5D90CDA}" type="presParOf" srcId="{681BA9C7-D617-4C83-A54B-345C8F135D9B}" destId="{5DCE44B6-0E71-4DB5-B173-E2B6DF7AF25D}" srcOrd="4" destOrd="0" presId="urn:microsoft.com/office/officeart/2005/8/layout/default"/>
    <dgm:cxn modelId="{A1CB5F36-6FF1-436C-B606-AE41B9DCF183}" type="presParOf" srcId="{681BA9C7-D617-4C83-A54B-345C8F135D9B}" destId="{346F8E50-7146-4816-B324-81803D16B1E8}" srcOrd="5" destOrd="0" presId="urn:microsoft.com/office/officeart/2005/8/layout/default"/>
    <dgm:cxn modelId="{E6D2D7B3-2762-4B56-B414-7ABFEDF716FB}" type="presParOf" srcId="{681BA9C7-D617-4C83-A54B-345C8F135D9B}" destId="{81C5A2F8-55F1-4B46-83E0-E7220F58E823}" srcOrd="6" destOrd="0" presId="urn:microsoft.com/office/officeart/2005/8/layout/default"/>
    <dgm:cxn modelId="{7716B3BC-2DD5-4685-9877-9BF825696A96}" type="presParOf" srcId="{681BA9C7-D617-4C83-A54B-345C8F135D9B}" destId="{823B6D16-2FC8-4B12-9CF3-281A85CAEA85}" srcOrd="7" destOrd="0" presId="urn:microsoft.com/office/officeart/2005/8/layout/default"/>
    <dgm:cxn modelId="{9C6EB8F0-D9A5-402E-B682-C25DC8EC7BAC}" type="presParOf" srcId="{681BA9C7-D617-4C83-A54B-345C8F135D9B}" destId="{1ACBE193-9B81-4C12-B500-1D9D933384AA}" srcOrd="8" destOrd="0" presId="urn:microsoft.com/office/officeart/2005/8/layout/default"/>
    <dgm:cxn modelId="{37CC1E6C-3080-46B9-B029-E418E8C93BBE}" type="presParOf" srcId="{681BA9C7-D617-4C83-A54B-345C8F135D9B}" destId="{BA420AAB-1C04-479F-B954-41CE0EFC0739}" srcOrd="9" destOrd="0" presId="urn:microsoft.com/office/officeart/2005/8/layout/default"/>
    <dgm:cxn modelId="{8D14BAD1-657C-42CD-9ECB-14DE089F18DB}" type="presParOf" srcId="{681BA9C7-D617-4C83-A54B-345C8F135D9B}" destId="{8671D1AA-8681-485F-A7CE-F3427E1F92BB}" srcOrd="10" destOrd="0" presId="urn:microsoft.com/office/officeart/2005/8/layout/default"/>
    <dgm:cxn modelId="{15DACEB4-421F-41E7-BFF4-5BC96337C310}" type="presParOf" srcId="{681BA9C7-D617-4C83-A54B-345C8F135D9B}" destId="{63D18857-3895-4FC7-8010-A84945E9B86D}" srcOrd="11" destOrd="0" presId="urn:microsoft.com/office/officeart/2005/8/layout/default"/>
    <dgm:cxn modelId="{D5450A22-E868-4446-9318-114AEB149386}" type="presParOf" srcId="{681BA9C7-D617-4C83-A54B-345C8F135D9B}" destId="{D5032DBB-0F97-4E84-994B-7BF5DADCA256}" srcOrd="12" destOrd="0" presId="urn:microsoft.com/office/officeart/2005/8/layout/default"/>
    <dgm:cxn modelId="{44FE5678-437C-4F0D-A789-A102E0A09E94}" type="presParOf" srcId="{681BA9C7-D617-4C83-A54B-345C8F135D9B}" destId="{76E6436A-7A7B-4133-A8A1-A4F568D2E80D}" srcOrd="13" destOrd="0" presId="urn:microsoft.com/office/officeart/2005/8/layout/default"/>
    <dgm:cxn modelId="{C3D892C8-9EF1-4AB1-B9EE-2850669E605F}" type="presParOf" srcId="{681BA9C7-D617-4C83-A54B-345C8F135D9B}" destId="{103C2EB9-9429-43FB-9386-3382FBA94BAB}" srcOrd="14" destOrd="0" presId="urn:microsoft.com/office/officeart/2005/8/layout/default"/>
    <dgm:cxn modelId="{D60191C5-B358-4C9E-9E26-2F04333FC3C8}" type="presParOf" srcId="{681BA9C7-D617-4C83-A54B-345C8F135D9B}" destId="{6D1D2E95-68EB-4FEF-A0F0-10A33C333B0C}" srcOrd="15" destOrd="0" presId="urn:microsoft.com/office/officeart/2005/8/layout/default"/>
    <dgm:cxn modelId="{AF00227B-790E-4902-8F57-F0BD1CFAD03B}" type="presParOf" srcId="{681BA9C7-D617-4C83-A54B-345C8F135D9B}" destId="{93B0C1BB-E7C4-4086-A68B-0B9DE64787C3}" srcOrd="16" destOrd="0" presId="urn:microsoft.com/office/officeart/2005/8/layout/default"/>
    <dgm:cxn modelId="{5C1676B4-58E5-4A32-8544-44332733016C}" type="presParOf" srcId="{681BA9C7-D617-4C83-A54B-345C8F135D9B}" destId="{BA4414DF-BDC8-4A5A-981E-76A4F96CCEEC}" srcOrd="17" destOrd="0" presId="urn:microsoft.com/office/officeart/2005/8/layout/default"/>
    <dgm:cxn modelId="{1660DD47-7084-4851-A58F-3CE933A5E05D}" type="presParOf" srcId="{681BA9C7-D617-4C83-A54B-345C8F135D9B}" destId="{071F8769-6ECC-414F-AE00-27D2749C6548}" srcOrd="18" destOrd="0" presId="urn:microsoft.com/office/officeart/2005/8/layout/default"/>
    <dgm:cxn modelId="{EA2F9340-EC75-427C-85FD-62E76223665C}" type="presParOf" srcId="{681BA9C7-D617-4C83-A54B-345C8F135D9B}" destId="{3A9E3EA6-4606-40E4-BD26-507007F7C843}" srcOrd="19" destOrd="0" presId="urn:microsoft.com/office/officeart/2005/8/layout/default"/>
    <dgm:cxn modelId="{D5660520-D363-4D50-AE36-CBCF6F7EABFF}" type="presParOf" srcId="{681BA9C7-D617-4C83-A54B-345C8F135D9B}" destId="{E32D81D6-1B23-4B8A-BA6C-316324865F56}" srcOrd="20" destOrd="0" presId="urn:microsoft.com/office/officeart/2005/8/layout/default"/>
    <dgm:cxn modelId="{5D8C530F-77B0-4955-AB91-6211D647F152}" type="presParOf" srcId="{681BA9C7-D617-4C83-A54B-345C8F135D9B}" destId="{42A233F7-FE19-41F5-B7A2-18488D87BCD0}" srcOrd="21" destOrd="0" presId="urn:microsoft.com/office/officeart/2005/8/layout/default"/>
    <dgm:cxn modelId="{2D5DDB31-2656-4FC0-B143-C67B52C563B0}" type="presParOf" srcId="{681BA9C7-D617-4C83-A54B-345C8F135D9B}" destId="{4609FED0-D78A-4F3F-B62C-8C555FA032B5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3F5255-C6D8-450A-803A-59C4B3908F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75F9901-9BCD-422D-AF9F-F9F4EF246FF6}">
      <dgm:prSet/>
      <dgm:spPr/>
      <dgm:t>
        <a:bodyPr/>
        <a:lstStyle/>
        <a:p>
          <a:pPr rtl="0"/>
          <a:r>
            <a:rPr lang="en-US"/>
            <a:t>State DHCS is implementing CPT coding transition under CalAIM Behavioral Health Payment Reform</a:t>
          </a:r>
        </a:p>
      </dgm:t>
    </dgm:pt>
    <dgm:pt modelId="{95567D8B-1C88-4DFE-937E-8EF81802C777}" type="parTrans" cxnId="{7C457A28-CE93-42CD-B102-A7A009DEEE6F}">
      <dgm:prSet/>
      <dgm:spPr/>
      <dgm:t>
        <a:bodyPr/>
        <a:lstStyle/>
        <a:p>
          <a:endParaRPr lang="en-US"/>
        </a:p>
      </dgm:t>
    </dgm:pt>
    <dgm:pt modelId="{7FC6CD45-F0B7-4A87-B76C-D715D69E6B9E}" type="sibTrans" cxnId="{7C457A28-CE93-42CD-B102-A7A009DEEE6F}">
      <dgm:prSet/>
      <dgm:spPr/>
      <dgm:t>
        <a:bodyPr/>
        <a:lstStyle/>
        <a:p>
          <a:endParaRPr lang="en-US"/>
        </a:p>
      </dgm:t>
    </dgm:pt>
    <dgm:pt modelId="{6C167042-12E0-4A54-9056-49191B68BFC3}">
      <dgm:prSet/>
      <dgm:spPr/>
      <dgm:t>
        <a:bodyPr/>
        <a:lstStyle/>
        <a:p>
          <a:pPr rtl="0"/>
          <a:r>
            <a:rPr lang="en-US"/>
            <a:t>In general, CPT codes will be used for clinical services provided by licensed professionals providing services in their scope of practice</a:t>
          </a:r>
        </a:p>
      </dgm:t>
    </dgm:pt>
    <dgm:pt modelId="{29970BA9-7EEC-4750-B591-67D84DA8B99F}" type="parTrans" cxnId="{D12BE21F-BBEA-4480-BC67-CC77F95567CB}">
      <dgm:prSet/>
      <dgm:spPr/>
      <dgm:t>
        <a:bodyPr/>
        <a:lstStyle/>
        <a:p>
          <a:endParaRPr lang="en-US"/>
        </a:p>
      </dgm:t>
    </dgm:pt>
    <dgm:pt modelId="{C220C6AC-14AA-4DA6-BDD5-CA37BFBC1CCF}" type="sibTrans" cxnId="{D12BE21F-BBEA-4480-BC67-CC77F95567CB}">
      <dgm:prSet/>
      <dgm:spPr/>
      <dgm:t>
        <a:bodyPr/>
        <a:lstStyle/>
        <a:p>
          <a:endParaRPr lang="en-US"/>
        </a:p>
      </dgm:t>
    </dgm:pt>
    <dgm:pt modelId="{57EBB6BE-71C0-46CE-8AF7-01FC5D2921AF}">
      <dgm:prSet/>
      <dgm:spPr/>
      <dgm:t>
        <a:bodyPr/>
        <a:lstStyle/>
        <a:p>
          <a:pPr rtl="0"/>
          <a:r>
            <a:rPr lang="en-US"/>
            <a:t>DHCS is planning to continue to use HCPCs for non-clinical services (e.g., rehabilitation) and services provided by non-licensed staff</a:t>
          </a:r>
        </a:p>
      </dgm:t>
    </dgm:pt>
    <dgm:pt modelId="{67EB49A6-B6E9-4FC2-B379-591CA3B54771}" type="parTrans" cxnId="{132AF1CF-ABE6-4F89-9FF1-5F2C17D483F4}">
      <dgm:prSet/>
      <dgm:spPr/>
      <dgm:t>
        <a:bodyPr/>
        <a:lstStyle/>
        <a:p>
          <a:endParaRPr lang="en-US"/>
        </a:p>
      </dgm:t>
    </dgm:pt>
    <dgm:pt modelId="{DEFB3AD6-9824-4FA6-8DC0-9D32D7E76E7F}" type="sibTrans" cxnId="{132AF1CF-ABE6-4F89-9FF1-5F2C17D483F4}">
      <dgm:prSet/>
      <dgm:spPr/>
      <dgm:t>
        <a:bodyPr/>
        <a:lstStyle/>
        <a:p>
          <a:endParaRPr lang="en-US"/>
        </a:p>
      </dgm:t>
    </dgm:pt>
    <dgm:pt modelId="{4D79B6DF-E966-4BB8-B1A6-FA67168F82E2}">
      <dgm:prSet/>
      <dgm:spPr/>
      <dgm:t>
        <a:bodyPr/>
        <a:lstStyle/>
        <a:p>
          <a:pPr rtl="0"/>
          <a:r>
            <a:rPr lang="en-US"/>
            <a:t>Prospectively determined Fee-for-Service rates will be applied to all services</a:t>
          </a:r>
        </a:p>
      </dgm:t>
    </dgm:pt>
    <dgm:pt modelId="{B0F61B8A-1855-4552-BAA0-C53E2418F984}" type="parTrans" cxnId="{2F926B2E-D45D-48CE-B721-E4FEE12B48D6}">
      <dgm:prSet/>
      <dgm:spPr/>
      <dgm:t>
        <a:bodyPr/>
        <a:lstStyle/>
        <a:p>
          <a:endParaRPr lang="en-US"/>
        </a:p>
      </dgm:t>
    </dgm:pt>
    <dgm:pt modelId="{27F5BA8D-05A3-464B-90FA-1C2ADDAE0291}" type="sibTrans" cxnId="{2F926B2E-D45D-48CE-B721-E4FEE12B48D6}">
      <dgm:prSet/>
      <dgm:spPr/>
      <dgm:t>
        <a:bodyPr/>
        <a:lstStyle/>
        <a:p>
          <a:endParaRPr lang="en-US"/>
        </a:p>
      </dgm:t>
    </dgm:pt>
    <dgm:pt modelId="{F59C064D-490E-4E0B-8B3F-AEAF12EA4D09}">
      <dgm:prSet/>
      <dgm:spPr/>
      <dgm:t>
        <a:bodyPr/>
        <a:lstStyle/>
        <a:p>
          <a:pPr rtl="0"/>
          <a:r>
            <a:rPr lang="en-US"/>
            <a:t>Separate outpatient service rates for each CPT/HCPC code and each practitioner type</a:t>
          </a:r>
        </a:p>
      </dgm:t>
    </dgm:pt>
    <dgm:pt modelId="{96B9FBD4-6855-466A-AB5E-FA004042112D}" type="parTrans" cxnId="{A09D0895-0EA1-4843-BEE9-E24964C74240}">
      <dgm:prSet/>
      <dgm:spPr/>
      <dgm:t>
        <a:bodyPr/>
        <a:lstStyle/>
        <a:p>
          <a:endParaRPr lang="en-US"/>
        </a:p>
      </dgm:t>
    </dgm:pt>
    <dgm:pt modelId="{1D303B84-0972-4631-8751-28750D98D205}" type="sibTrans" cxnId="{A09D0895-0EA1-4843-BEE9-E24964C74240}">
      <dgm:prSet/>
      <dgm:spPr/>
      <dgm:t>
        <a:bodyPr/>
        <a:lstStyle/>
        <a:p>
          <a:endParaRPr lang="en-US"/>
        </a:p>
      </dgm:t>
    </dgm:pt>
    <dgm:pt modelId="{A7A17803-8D8C-496B-9EA1-FA5C11BB8850}">
      <dgm:prSet/>
      <dgm:spPr/>
      <dgm:t>
        <a:bodyPr/>
        <a:lstStyle/>
        <a:p>
          <a:pPr rtl="0"/>
          <a:r>
            <a:rPr lang="en-US"/>
            <a:t>Pre-defined minutes are assigned to all CPT/HCPC codes</a:t>
          </a:r>
        </a:p>
      </dgm:t>
    </dgm:pt>
    <dgm:pt modelId="{FEF71028-5C53-4D37-A763-B14ACF447A5D}" type="parTrans" cxnId="{6EFC88DD-E19E-47B9-8F8C-F7199210A389}">
      <dgm:prSet/>
      <dgm:spPr/>
      <dgm:t>
        <a:bodyPr/>
        <a:lstStyle/>
        <a:p>
          <a:endParaRPr lang="en-US"/>
        </a:p>
      </dgm:t>
    </dgm:pt>
    <dgm:pt modelId="{068190BC-1ACF-47D3-A5BD-406D127BBEBC}" type="sibTrans" cxnId="{6EFC88DD-E19E-47B9-8F8C-F7199210A389}">
      <dgm:prSet/>
      <dgm:spPr/>
      <dgm:t>
        <a:bodyPr/>
        <a:lstStyle/>
        <a:p>
          <a:endParaRPr lang="en-US"/>
        </a:p>
      </dgm:t>
    </dgm:pt>
    <dgm:pt modelId="{11A2A06C-8BD0-498E-8A85-08DE761A07D9}" type="pres">
      <dgm:prSet presAssocID="{043F5255-C6D8-450A-803A-59C4B3908F7E}" presName="linear" presStyleCnt="0">
        <dgm:presLayoutVars>
          <dgm:animLvl val="lvl"/>
          <dgm:resizeHandles val="exact"/>
        </dgm:presLayoutVars>
      </dgm:prSet>
      <dgm:spPr/>
    </dgm:pt>
    <dgm:pt modelId="{8EF0259D-C8D1-40D8-AB30-794D2EFAA85A}" type="pres">
      <dgm:prSet presAssocID="{375F9901-9BCD-422D-AF9F-F9F4EF246FF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76EAF6C-FB89-4726-BBD8-9EE02DF34B53}" type="pres">
      <dgm:prSet presAssocID="{375F9901-9BCD-422D-AF9F-F9F4EF246FF6}" presName="childText" presStyleLbl="revTx" presStyleIdx="0" presStyleCnt="2">
        <dgm:presLayoutVars>
          <dgm:bulletEnabled val="1"/>
        </dgm:presLayoutVars>
      </dgm:prSet>
      <dgm:spPr/>
    </dgm:pt>
    <dgm:pt modelId="{9AE253B8-85B8-49C9-BCAF-8CB1ED63F91A}" type="pres">
      <dgm:prSet presAssocID="{4D79B6DF-E966-4BB8-B1A6-FA67168F82E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E5AF6A3-15EE-4352-B5F6-1B6649C0E71A}" type="pres">
      <dgm:prSet presAssocID="{4D79B6DF-E966-4BB8-B1A6-FA67168F82E2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789F708-33DD-479F-BC36-F042063DDDA3}" type="presOf" srcId="{4D79B6DF-E966-4BB8-B1A6-FA67168F82E2}" destId="{9AE253B8-85B8-49C9-BCAF-8CB1ED63F91A}" srcOrd="0" destOrd="0" presId="urn:microsoft.com/office/officeart/2005/8/layout/vList2"/>
    <dgm:cxn modelId="{C1B67210-8DCA-4B45-B9A6-875F497D8437}" type="presOf" srcId="{A7A17803-8D8C-496B-9EA1-FA5C11BB8850}" destId="{8E5AF6A3-15EE-4352-B5F6-1B6649C0E71A}" srcOrd="0" destOrd="1" presId="urn:microsoft.com/office/officeart/2005/8/layout/vList2"/>
    <dgm:cxn modelId="{D12BE21F-BBEA-4480-BC67-CC77F95567CB}" srcId="{375F9901-9BCD-422D-AF9F-F9F4EF246FF6}" destId="{6C167042-12E0-4A54-9056-49191B68BFC3}" srcOrd="0" destOrd="0" parTransId="{29970BA9-7EEC-4750-B591-67D84DA8B99F}" sibTransId="{C220C6AC-14AA-4DA6-BDD5-CA37BFBC1CCF}"/>
    <dgm:cxn modelId="{9CA66F26-8A1E-435C-8ED4-DE13B68C4082}" type="presOf" srcId="{043F5255-C6D8-450A-803A-59C4B3908F7E}" destId="{11A2A06C-8BD0-498E-8A85-08DE761A07D9}" srcOrd="0" destOrd="0" presId="urn:microsoft.com/office/officeart/2005/8/layout/vList2"/>
    <dgm:cxn modelId="{7C457A28-CE93-42CD-B102-A7A009DEEE6F}" srcId="{043F5255-C6D8-450A-803A-59C4B3908F7E}" destId="{375F9901-9BCD-422D-AF9F-F9F4EF246FF6}" srcOrd="0" destOrd="0" parTransId="{95567D8B-1C88-4DFE-937E-8EF81802C777}" sibTransId="{7FC6CD45-F0B7-4A87-B76C-D715D69E6B9E}"/>
    <dgm:cxn modelId="{2F926B2E-D45D-48CE-B721-E4FEE12B48D6}" srcId="{043F5255-C6D8-450A-803A-59C4B3908F7E}" destId="{4D79B6DF-E966-4BB8-B1A6-FA67168F82E2}" srcOrd="1" destOrd="0" parTransId="{B0F61B8A-1855-4552-BAA0-C53E2418F984}" sibTransId="{27F5BA8D-05A3-464B-90FA-1C2ADDAE0291}"/>
    <dgm:cxn modelId="{C0F35F76-AE4A-4268-9C62-49D848CBBDA1}" type="presOf" srcId="{57EBB6BE-71C0-46CE-8AF7-01FC5D2921AF}" destId="{376EAF6C-FB89-4726-BBD8-9EE02DF34B53}" srcOrd="0" destOrd="1" presId="urn:microsoft.com/office/officeart/2005/8/layout/vList2"/>
    <dgm:cxn modelId="{1B4C5E8A-6938-4858-8C04-05CEA2176E8B}" type="presOf" srcId="{6C167042-12E0-4A54-9056-49191B68BFC3}" destId="{376EAF6C-FB89-4726-BBD8-9EE02DF34B53}" srcOrd="0" destOrd="0" presId="urn:microsoft.com/office/officeart/2005/8/layout/vList2"/>
    <dgm:cxn modelId="{A09D0895-0EA1-4843-BEE9-E24964C74240}" srcId="{4D79B6DF-E966-4BB8-B1A6-FA67168F82E2}" destId="{F59C064D-490E-4E0B-8B3F-AEAF12EA4D09}" srcOrd="0" destOrd="0" parTransId="{96B9FBD4-6855-466A-AB5E-FA004042112D}" sibTransId="{1D303B84-0972-4631-8751-28750D98D205}"/>
    <dgm:cxn modelId="{82FB929E-A93E-43F7-B992-01B19181D6C2}" type="presOf" srcId="{375F9901-9BCD-422D-AF9F-F9F4EF246FF6}" destId="{8EF0259D-C8D1-40D8-AB30-794D2EFAA85A}" srcOrd="0" destOrd="0" presId="urn:microsoft.com/office/officeart/2005/8/layout/vList2"/>
    <dgm:cxn modelId="{1EE64BB3-B47E-4265-A983-F87E175143B7}" type="presOf" srcId="{F59C064D-490E-4E0B-8B3F-AEAF12EA4D09}" destId="{8E5AF6A3-15EE-4352-B5F6-1B6649C0E71A}" srcOrd="0" destOrd="0" presId="urn:microsoft.com/office/officeart/2005/8/layout/vList2"/>
    <dgm:cxn modelId="{132AF1CF-ABE6-4F89-9FF1-5F2C17D483F4}" srcId="{375F9901-9BCD-422D-AF9F-F9F4EF246FF6}" destId="{57EBB6BE-71C0-46CE-8AF7-01FC5D2921AF}" srcOrd="1" destOrd="0" parTransId="{67EB49A6-B6E9-4FC2-B379-591CA3B54771}" sibTransId="{DEFB3AD6-9824-4FA6-8DC0-9D32D7E76E7F}"/>
    <dgm:cxn modelId="{6EFC88DD-E19E-47B9-8F8C-F7199210A389}" srcId="{4D79B6DF-E966-4BB8-B1A6-FA67168F82E2}" destId="{A7A17803-8D8C-496B-9EA1-FA5C11BB8850}" srcOrd="1" destOrd="0" parTransId="{FEF71028-5C53-4D37-A763-B14ACF447A5D}" sibTransId="{068190BC-1ACF-47D3-A5BD-406D127BBEBC}"/>
    <dgm:cxn modelId="{54ABB178-B293-4D5F-B140-288DD478F85F}" type="presParOf" srcId="{11A2A06C-8BD0-498E-8A85-08DE761A07D9}" destId="{8EF0259D-C8D1-40D8-AB30-794D2EFAA85A}" srcOrd="0" destOrd="0" presId="urn:microsoft.com/office/officeart/2005/8/layout/vList2"/>
    <dgm:cxn modelId="{9A1B9AEB-A49B-451A-A641-7F43FEE81E5C}" type="presParOf" srcId="{11A2A06C-8BD0-498E-8A85-08DE761A07D9}" destId="{376EAF6C-FB89-4726-BBD8-9EE02DF34B53}" srcOrd="1" destOrd="0" presId="urn:microsoft.com/office/officeart/2005/8/layout/vList2"/>
    <dgm:cxn modelId="{11F9645E-1E19-447A-B8C3-E36FB34AF8BE}" type="presParOf" srcId="{11A2A06C-8BD0-498E-8A85-08DE761A07D9}" destId="{9AE253B8-85B8-49C9-BCAF-8CB1ED63F91A}" srcOrd="2" destOrd="0" presId="urn:microsoft.com/office/officeart/2005/8/layout/vList2"/>
    <dgm:cxn modelId="{A0D648F3-F4F4-4A57-9013-67E206C2375E}" type="presParOf" srcId="{11A2A06C-8BD0-498E-8A85-08DE761A07D9}" destId="{8E5AF6A3-15EE-4352-B5F6-1B6649C0E71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634BE1-A755-439D-A049-2185DA2A348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54A33A9-21C8-4D53-A4A5-63EAC99E7CAF}">
      <dgm:prSet/>
      <dgm:spPr/>
      <dgm:t>
        <a:bodyPr/>
        <a:lstStyle/>
        <a:p>
          <a:pPr rtl="0"/>
          <a:r>
            <a:rPr lang="en-US"/>
            <a:t>Minutes associated with each code are based on direct patient care time</a:t>
          </a:r>
        </a:p>
      </dgm:t>
    </dgm:pt>
    <dgm:pt modelId="{1A0A0619-52C2-4BCC-82FE-B9960E89E5B0}" type="parTrans" cxnId="{6DED358D-6EC0-4DF6-9C10-801A9DC5A266}">
      <dgm:prSet/>
      <dgm:spPr/>
      <dgm:t>
        <a:bodyPr/>
        <a:lstStyle/>
        <a:p>
          <a:endParaRPr lang="en-US"/>
        </a:p>
      </dgm:t>
    </dgm:pt>
    <dgm:pt modelId="{9741BABE-1818-492C-B55E-26E62FF9016D}" type="sibTrans" cxnId="{6DED358D-6EC0-4DF6-9C10-801A9DC5A266}">
      <dgm:prSet/>
      <dgm:spPr/>
      <dgm:t>
        <a:bodyPr/>
        <a:lstStyle/>
        <a:p>
          <a:endParaRPr lang="en-US"/>
        </a:p>
      </dgm:t>
    </dgm:pt>
    <dgm:pt modelId="{A7AD3FB4-2DDE-44A2-AFF2-452C2F0AEA7A}">
      <dgm:prSet/>
      <dgm:spPr/>
      <dgm:t>
        <a:bodyPr/>
        <a:lstStyle/>
        <a:p>
          <a:pPr rtl="0"/>
          <a:r>
            <a:rPr lang="en-US"/>
            <a:t>Excludes travel and documentation time</a:t>
          </a:r>
        </a:p>
      </dgm:t>
    </dgm:pt>
    <dgm:pt modelId="{1ECFDF9B-3546-483F-9074-DEC19581D338}" type="parTrans" cxnId="{B60C1632-A843-41AC-82FF-D6D5B6D34A9A}">
      <dgm:prSet/>
      <dgm:spPr/>
      <dgm:t>
        <a:bodyPr/>
        <a:lstStyle/>
        <a:p>
          <a:endParaRPr lang="en-US"/>
        </a:p>
      </dgm:t>
    </dgm:pt>
    <dgm:pt modelId="{0261DE06-76C2-4CFD-A27E-EE09CC727A57}" type="sibTrans" cxnId="{B60C1632-A843-41AC-82FF-D6D5B6D34A9A}">
      <dgm:prSet/>
      <dgm:spPr/>
      <dgm:t>
        <a:bodyPr/>
        <a:lstStyle/>
        <a:p>
          <a:endParaRPr lang="en-US"/>
        </a:p>
      </dgm:t>
    </dgm:pt>
    <dgm:pt modelId="{4EA82A21-D3BE-4BA3-9E3F-861EF54319BC}">
      <dgm:prSet/>
      <dgm:spPr/>
      <dgm:t>
        <a:bodyPr/>
        <a:lstStyle/>
        <a:p>
          <a:pPr rtl="0"/>
          <a:r>
            <a:rPr lang="en-US"/>
            <a:t>Taxonomy coding becomes extremely important</a:t>
          </a:r>
        </a:p>
      </dgm:t>
    </dgm:pt>
    <dgm:pt modelId="{58A9460D-AD82-4BD1-9C62-95BEF99DA194}" type="parTrans" cxnId="{4FB0D537-0173-4125-A6E8-0F8A37CFB455}">
      <dgm:prSet/>
      <dgm:spPr/>
      <dgm:t>
        <a:bodyPr/>
        <a:lstStyle/>
        <a:p>
          <a:endParaRPr lang="en-US"/>
        </a:p>
      </dgm:t>
    </dgm:pt>
    <dgm:pt modelId="{60DA8215-EFDC-4399-BF73-C9E2FBC4FAFA}" type="sibTrans" cxnId="{4FB0D537-0173-4125-A6E8-0F8A37CFB455}">
      <dgm:prSet/>
      <dgm:spPr/>
      <dgm:t>
        <a:bodyPr/>
        <a:lstStyle/>
        <a:p>
          <a:endParaRPr lang="en-US"/>
        </a:p>
      </dgm:t>
    </dgm:pt>
    <dgm:pt modelId="{755A16AF-4893-4670-B795-85E0F92B930E}">
      <dgm:prSet/>
      <dgm:spPr/>
      <dgm:t>
        <a:bodyPr/>
        <a:lstStyle/>
        <a:p>
          <a:pPr rtl="0"/>
          <a:r>
            <a:rPr lang="en-US"/>
            <a:t>Taxonomy code that is registered with the providers NPI number should be used for billing</a:t>
          </a:r>
        </a:p>
      </dgm:t>
    </dgm:pt>
    <dgm:pt modelId="{EDF5C80E-EEE1-4E5B-82D6-00296C0A363E}" type="parTrans" cxnId="{AAFEE359-AF82-4752-A6A9-5AD320F49644}">
      <dgm:prSet/>
      <dgm:spPr/>
      <dgm:t>
        <a:bodyPr/>
        <a:lstStyle/>
        <a:p>
          <a:endParaRPr lang="en-US"/>
        </a:p>
      </dgm:t>
    </dgm:pt>
    <dgm:pt modelId="{1DDF2668-AE7A-4C28-B443-7DE5063E7C40}" type="sibTrans" cxnId="{AAFEE359-AF82-4752-A6A9-5AD320F49644}">
      <dgm:prSet/>
      <dgm:spPr/>
      <dgm:t>
        <a:bodyPr/>
        <a:lstStyle/>
        <a:p>
          <a:endParaRPr lang="en-US"/>
        </a:p>
      </dgm:t>
    </dgm:pt>
    <dgm:pt modelId="{1EA9C0D4-E862-4D26-9424-562799CA5FEF}" type="pres">
      <dgm:prSet presAssocID="{1A634BE1-A755-439D-A049-2185DA2A3481}" presName="Name0" presStyleCnt="0">
        <dgm:presLayoutVars>
          <dgm:dir/>
          <dgm:animLvl val="lvl"/>
          <dgm:resizeHandles val="exact"/>
        </dgm:presLayoutVars>
      </dgm:prSet>
      <dgm:spPr/>
    </dgm:pt>
    <dgm:pt modelId="{5088C120-296B-49EB-A1F5-AEE941571D62}" type="pres">
      <dgm:prSet presAssocID="{954A33A9-21C8-4D53-A4A5-63EAC99E7CAF}" presName="linNode" presStyleCnt="0"/>
      <dgm:spPr/>
    </dgm:pt>
    <dgm:pt modelId="{8BE649EB-C30F-4523-8EE0-DC97965821A5}" type="pres">
      <dgm:prSet presAssocID="{954A33A9-21C8-4D53-A4A5-63EAC99E7CAF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760F365A-1583-4F09-AE73-ACB64298E055}" type="pres">
      <dgm:prSet presAssocID="{954A33A9-21C8-4D53-A4A5-63EAC99E7CAF}" presName="descendantText" presStyleLbl="alignAccFollowNode1" presStyleIdx="0" presStyleCnt="2">
        <dgm:presLayoutVars>
          <dgm:bulletEnabled val="1"/>
        </dgm:presLayoutVars>
      </dgm:prSet>
      <dgm:spPr/>
    </dgm:pt>
    <dgm:pt modelId="{E58EBFE1-66BB-41C0-9A0D-E7A52F7D834A}" type="pres">
      <dgm:prSet presAssocID="{9741BABE-1818-492C-B55E-26E62FF9016D}" presName="sp" presStyleCnt="0"/>
      <dgm:spPr/>
    </dgm:pt>
    <dgm:pt modelId="{B3284247-031A-45BB-A5EA-37591F5F08F5}" type="pres">
      <dgm:prSet presAssocID="{4EA82A21-D3BE-4BA3-9E3F-861EF54319BC}" presName="linNode" presStyleCnt="0"/>
      <dgm:spPr/>
    </dgm:pt>
    <dgm:pt modelId="{2A45D0B8-FEFC-4A16-90FE-7EE740667E4F}" type="pres">
      <dgm:prSet presAssocID="{4EA82A21-D3BE-4BA3-9E3F-861EF54319BC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279B083D-5BD6-44AC-A12F-4E7C4DD6F15E}" type="pres">
      <dgm:prSet presAssocID="{4EA82A21-D3BE-4BA3-9E3F-861EF54319BC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B60C1632-A843-41AC-82FF-D6D5B6D34A9A}" srcId="{954A33A9-21C8-4D53-A4A5-63EAC99E7CAF}" destId="{A7AD3FB4-2DDE-44A2-AFF2-452C2F0AEA7A}" srcOrd="0" destOrd="0" parTransId="{1ECFDF9B-3546-483F-9074-DEC19581D338}" sibTransId="{0261DE06-76C2-4CFD-A27E-EE09CC727A57}"/>
    <dgm:cxn modelId="{4FB0D537-0173-4125-A6E8-0F8A37CFB455}" srcId="{1A634BE1-A755-439D-A049-2185DA2A3481}" destId="{4EA82A21-D3BE-4BA3-9E3F-861EF54319BC}" srcOrd="1" destOrd="0" parTransId="{58A9460D-AD82-4BD1-9C62-95BEF99DA194}" sibTransId="{60DA8215-EFDC-4399-BF73-C9E2FBC4FAFA}"/>
    <dgm:cxn modelId="{C82EBB61-3E0C-4C39-BBB6-9833CCB1DDCC}" type="presOf" srcId="{A7AD3FB4-2DDE-44A2-AFF2-452C2F0AEA7A}" destId="{760F365A-1583-4F09-AE73-ACB64298E055}" srcOrd="0" destOrd="0" presId="urn:microsoft.com/office/officeart/2005/8/layout/vList5"/>
    <dgm:cxn modelId="{96427C4C-F0E3-4C3F-8564-ADE403FC4456}" type="presOf" srcId="{755A16AF-4893-4670-B795-85E0F92B930E}" destId="{279B083D-5BD6-44AC-A12F-4E7C4DD6F15E}" srcOrd="0" destOrd="0" presId="urn:microsoft.com/office/officeart/2005/8/layout/vList5"/>
    <dgm:cxn modelId="{69A88D72-6CDD-427B-A799-427E68CE62D0}" type="presOf" srcId="{1A634BE1-A755-439D-A049-2185DA2A3481}" destId="{1EA9C0D4-E862-4D26-9424-562799CA5FEF}" srcOrd="0" destOrd="0" presId="urn:microsoft.com/office/officeart/2005/8/layout/vList5"/>
    <dgm:cxn modelId="{AAFEE359-AF82-4752-A6A9-5AD320F49644}" srcId="{4EA82A21-D3BE-4BA3-9E3F-861EF54319BC}" destId="{755A16AF-4893-4670-B795-85E0F92B930E}" srcOrd="0" destOrd="0" parTransId="{EDF5C80E-EEE1-4E5B-82D6-00296C0A363E}" sibTransId="{1DDF2668-AE7A-4C28-B443-7DE5063E7C40}"/>
    <dgm:cxn modelId="{6DED358D-6EC0-4DF6-9C10-801A9DC5A266}" srcId="{1A634BE1-A755-439D-A049-2185DA2A3481}" destId="{954A33A9-21C8-4D53-A4A5-63EAC99E7CAF}" srcOrd="0" destOrd="0" parTransId="{1A0A0619-52C2-4BCC-82FE-B9960E89E5B0}" sibTransId="{9741BABE-1818-492C-B55E-26E62FF9016D}"/>
    <dgm:cxn modelId="{8E4B8AAB-63CF-45C2-BE04-5B4E79819AF9}" type="presOf" srcId="{4EA82A21-D3BE-4BA3-9E3F-861EF54319BC}" destId="{2A45D0B8-FEFC-4A16-90FE-7EE740667E4F}" srcOrd="0" destOrd="0" presId="urn:microsoft.com/office/officeart/2005/8/layout/vList5"/>
    <dgm:cxn modelId="{DB2718EC-1239-4122-83F4-8EED4565A601}" type="presOf" srcId="{954A33A9-21C8-4D53-A4A5-63EAC99E7CAF}" destId="{8BE649EB-C30F-4523-8EE0-DC97965821A5}" srcOrd="0" destOrd="0" presId="urn:microsoft.com/office/officeart/2005/8/layout/vList5"/>
    <dgm:cxn modelId="{F4C0E53D-AC90-48FC-A8FE-D231A2DC975E}" type="presParOf" srcId="{1EA9C0D4-E862-4D26-9424-562799CA5FEF}" destId="{5088C120-296B-49EB-A1F5-AEE941571D62}" srcOrd="0" destOrd="0" presId="urn:microsoft.com/office/officeart/2005/8/layout/vList5"/>
    <dgm:cxn modelId="{05780D19-F7ED-405A-89ED-DD9E0D6F5602}" type="presParOf" srcId="{5088C120-296B-49EB-A1F5-AEE941571D62}" destId="{8BE649EB-C30F-4523-8EE0-DC97965821A5}" srcOrd="0" destOrd="0" presId="urn:microsoft.com/office/officeart/2005/8/layout/vList5"/>
    <dgm:cxn modelId="{6F8F3F3C-8322-46F8-AF1B-FE9B61229E89}" type="presParOf" srcId="{5088C120-296B-49EB-A1F5-AEE941571D62}" destId="{760F365A-1583-4F09-AE73-ACB64298E055}" srcOrd="1" destOrd="0" presId="urn:microsoft.com/office/officeart/2005/8/layout/vList5"/>
    <dgm:cxn modelId="{E6637252-FC7B-4F52-A13A-618C064C0B92}" type="presParOf" srcId="{1EA9C0D4-E862-4D26-9424-562799CA5FEF}" destId="{E58EBFE1-66BB-41C0-9A0D-E7A52F7D834A}" srcOrd="1" destOrd="0" presId="urn:microsoft.com/office/officeart/2005/8/layout/vList5"/>
    <dgm:cxn modelId="{BF5011E4-2AB9-4DE2-86F1-52621A25C6C6}" type="presParOf" srcId="{1EA9C0D4-E862-4D26-9424-562799CA5FEF}" destId="{B3284247-031A-45BB-A5EA-37591F5F08F5}" srcOrd="2" destOrd="0" presId="urn:microsoft.com/office/officeart/2005/8/layout/vList5"/>
    <dgm:cxn modelId="{063501A7-AD3F-4C1D-A889-593E527B93FE}" type="presParOf" srcId="{B3284247-031A-45BB-A5EA-37591F5F08F5}" destId="{2A45D0B8-FEFC-4A16-90FE-7EE740667E4F}" srcOrd="0" destOrd="0" presId="urn:microsoft.com/office/officeart/2005/8/layout/vList5"/>
    <dgm:cxn modelId="{6A932D70-3352-4C35-AF8C-84317ABEC1AF}" type="presParOf" srcId="{B3284247-031A-45BB-A5EA-37591F5F08F5}" destId="{279B083D-5BD6-44AC-A12F-4E7C4DD6F15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F66742-CD94-460E-8475-4417060C129A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6E7402-D0D6-4B3B-A554-B371B59AFEFF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dirty="0">
              <a:solidFill>
                <a:schemeClr val="tx1"/>
              </a:solidFill>
            </a:rPr>
            <a:t>Counties can compile unit data to populate “Units” tab in Fiscal Impact Model</a:t>
          </a:r>
        </a:p>
      </dgm:t>
    </dgm:pt>
    <dgm:pt modelId="{22679E01-56F7-4C97-96A0-28728EA180F4}" type="parTrans" cxnId="{8369E6D8-9728-4AC2-8183-D505E8ED6B8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5F13486-2526-4D55-A8E2-8B5BC007069B}" type="sibTrans" cxnId="{8369E6D8-9728-4AC2-8183-D505E8ED6B8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6CAD47D-8E38-40BF-AA9F-C4A6B114E891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>
              <a:solidFill>
                <a:schemeClr val="tx1"/>
              </a:solidFill>
            </a:rPr>
            <a:t>DHCS to provide outpatient rates to counties</a:t>
          </a:r>
        </a:p>
      </dgm:t>
    </dgm:pt>
    <dgm:pt modelId="{9D2B08B2-72A6-45EF-BC4B-7659DC2862A8}" type="parTrans" cxnId="{A659EA58-5DCE-4BB8-8D34-D6AE4F3A490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486ACC4-FE73-4035-B66F-A58ED5A4F81B}" type="sibTrans" cxnId="{A659EA58-5DCE-4BB8-8D34-D6AE4F3A490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A2C6DA0-1C3A-41C2-9270-B8B8B0F7DABF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>
              <a:solidFill>
                <a:schemeClr val="tx1"/>
              </a:solidFill>
            </a:rPr>
            <a:t>Individual county rates</a:t>
          </a:r>
        </a:p>
      </dgm:t>
    </dgm:pt>
    <dgm:pt modelId="{6BE36DE0-D499-422B-A0B0-70346C5CF425}" type="parTrans" cxnId="{00903E15-EB98-4ACB-B3A1-A042B54270F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91E1CF7-84CF-4292-B92D-FDDAC2E829CB}" type="sibTrans" cxnId="{00903E15-EB98-4ACB-B3A1-A042B54270F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83F70CE-A69A-4A31-9E43-E636CAE9BB50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>
              <a:solidFill>
                <a:schemeClr val="tx1"/>
              </a:solidFill>
            </a:rPr>
            <a:t>Overview of methodology</a:t>
          </a:r>
        </a:p>
      </dgm:t>
    </dgm:pt>
    <dgm:pt modelId="{ED6CBC39-CE47-425B-9EC1-A5F0B19CBB3E}" type="parTrans" cxnId="{B4D388B7-E190-4824-867C-6BD27BD4936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0572DAF-9535-491E-B12D-7D68110520BC}" type="sibTrans" cxnId="{B4D388B7-E190-4824-867C-6BD27BD4936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31B1329-D605-4103-8DD8-4664EFC7BCDB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>
              <a:solidFill>
                <a:schemeClr val="tx1"/>
              </a:solidFill>
            </a:rPr>
            <a:t>Counties can insert rates into model to estimate gross Medi-Cal billings</a:t>
          </a:r>
        </a:p>
      </dgm:t>
    </dgm:pt>
    <dgm:pt modelId="{22177DAB-F291-4C8B-AEA6-9030B43948C1}" type="parTrans" cxnId="{09FD8509-72F5-441F-BCFA-87F2A63ADDF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7A3F89F-7A0A-4FDC-AF87-A0149DF98F27}" type="sibTrans" cxnId="{09FD8509-72F5-441F-BCFA-87F2A63ADDF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44618B4-A3DE-45C6-834C-A96040015ACB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>
              <a:solidFill>
                <a:schemeClr val="tx1"/>
              </a:solidFill>
            </a:rPr>
            <a:t>Register for the November 17</a:t>
          </a:r>
          <a:r>
            <a:rPr lang="en-US" baseline="30000">
              <a:solidFill>
                <a:schemeClr val="tx1"/>
              </a:solidFill>
            </a:rPr>
            <a:t>th</a:t>
          </a:r>
          <a:r>
            <a:rPr lang="en-US">
              <a:solidFill>
                <a:schemeClr val="tx1"/>
              </a:solidFill>
            </a:rPr>
            <a:t> Best Practices for System Shifts Related to Payment Reform webinar</a:t>
          </a:r>
        </a:p>
      </dgm:t>
    </dgm:pt>
    <dgm:pt modelId="{2427F2E7-AA4F-457D-9DA5-067BDFA3294E}" type="parTrans" cxnId="{35D98F38-214A-4430-B62A-6360BF84B0C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710833D-6DD5-4F16-9E8D-49DE7C5A54E2}" type="sibTrans" cxnId="{35D98F38-214A-4430-B62A-6360BF84B0C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8BEB064-4A62-45A5-8A7D-F4976B6EF588}" type="pres">
      <dgm:prSet presAssocID="{74F66742-CD94-460E-8475-4417060C129A}" presName="linear" presStyleCnt="0">
        <dgm:presLayoutVars>
          <dgm:dir/>
          <dgm:resizeHandles val="exact"/>
        </dgm:presLayoutVars>
      </dgm:prSet>
      <dgm:spPr/>
    </dgm:pt>
    <dgm:pt modelId="{F2FF803F-AAC6-4244-B840-21278A357F38}" type="pres">
      <dgm:prSet presAssocID="{2B6E7402-D0D6-4B3B-A554-B371B59AFEFF}" presName="comp" presStyleCnt="0"/>
      <dgm:spPr/>
    </dgm:pt>
    <dgm:pt modelId="{E583E145-9AA8-41D9-AE12-64AC44210025}" type="pres">
      <dgm:prSet presAssocID="{2B6E7402-D0D6-4B3B-A554-B371B59AFEFF}" presName="box" presStyleLbl="node1" presStyleIdx="0" presStyleCnt="4"/>
      <dgm:spPr/>
    </dgm:pt>
    <dgm:pt modelId="{3595DCCE-FB71-4988-977F-0FDCDF0722AC}" type="pres">
      <dgm:prSet presAssocID="{2B6E7402-D0D6-4B3B-A554-B371B59AFEFF}" presName="img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85C1E3D7-F797-488D-8241-F2519B2678B2}" type="pres">
      <dgm:prSet presAssocID="{2B6E7402-D0D6-4B3B-A554-B371B59AFEFF}" presName="text" presStyleLbl="node1" presStyleIdx="0" presStyleCnt="4">
        <dgm:presLayoutVars>
          <dgm:bulletEnabled val="1"/>
        </dgm:presLayoutVars>
      </dgm:prSet>
      <dgm:spPr/>
    </dgm:pt>
    <dgm:pt modelId="{6CE430BD-52AA-4A74-A818-FE8E1DBF1FA8}" type="pres">
      <dgm:prSet presAssocID="{55F13486-2526-4D55-A8E2-8B5BC007069B}" presName="spacer" presStyleCnt="0"/>
      <dgm:spPr/>
    </dgm:pt>
    <dgm:pt modelId="{AF0D63B3-FB49-4649-9209-F699594A99E4}" type="pres">
      <dgm:prSet presAssocID="{C6CAD47D-8E38-40BF-AA9F-C4A6B114E891}" presName="comp" presStyleCnt="0"/>
      <dgm:spPr/>
    </dgm:pt>
    <dgm:pt modelId="{7AD7D0E8-E2A4-4693-AA08-A61039F3B70A}" type="pres">
      <dgm:prSet presAssocID="{C6CAD47D-8E38-40BF-AA9F-C4A6B114E891}" presName="box" presStyleLbl="node1" presStyleIdx="1" presStyleCnt="4"/>
      <dgm:spPr/>
    </dgm:pt>
    <dgm:pt modelId="{59F857A9-7A74-4D6E-8914-7D1A9F2B414F}" type="pres">
      <dgm:prSet presAssocID="{C6CAD47D-8E38-40BF-AA9F-C4A6B114E891}" presName="img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10E29869-E64A-49C0-9843-2FC32178553D}" type="pres">
      <dgm:prSet presAssocID="{C6CAD47D-8E38-40BF-AA9F-C4A6B114E891}" presName="text" presStyleLbl="node1" presStyleIdx="1" presStyleCnt="4">
        <dgm:presLayoutVars>
          <dgm:bulletEnabled val="1"/>
        </dgm:presLayoutVars>
      </dgm:prSet>
      <dgm:spPr/>
    </dgm:pt>
    <dgm:pt modelId="{B2BD3AAF-0348-4D16-8004-D532D52C4E69}" type="pres">
      <dgm:prSet presAssocID="{6486ACC4-FE73-4035-B66F-A58ED5A4F81B}" presName="spacer" presStyleCnt="0"/>
      <dgm:spPr/>
    </dgm:pt>
    <dgm:pt modelId="{41850ED0-55B2-4E0B-A315-7B09719500B9}" type="pres">
      <dgm:prSet presAssocID="{731B1329-D605-4103-8DD8-4664EFC7BCDB}" presName="comp" presStyleCnt="0"/>
      <dgm:spPr/>
    </dgm:pt>
    <dgm:pt modelId="{350A57E4-959F-43F3-A44A-610889BF4A9C}" type="pres">
      <dgm:prSet presAssocID="{731B1329-D605-4103-8DD8-4664EFC7BCDB}" presName="box" presStyleLbl="node1" presStyleIdx="2" presStyleCnt="4"/>
      <dgm:spPr/>
    </dgm:pt>
    <dgm:pt modelId="{2C83F28C-B9CD-41F0-8EF5-4A4E599169A3}" type="pres">
      <dgm:prSet presAssocID="{731B1329-D605-4103-8DD8-4664EFC7BCDB}" presName="img" presStyleLbl="fgImgPlace1" presStyleIdx="2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847BFECD-3B21-4A75-879B-6FDC9FB6427A}" type="pres">
      <dgm:prSet presAssocID="{731B1329-D605-4103-8DD8-4664EFC7BCDB}" presName="text" presStyleLbl="node1" presStyleIdx="2" presStyleCnt="4">
        <dgm:presLayoutVars>
          <dgm:bulletEnabled val="1"/>
        </dgm:presLayoutVars>
      </dgm:prSet>
      <dgm:spPr/>
    </dgm:pt>
    <dgm:pt modelId="{6D522D5F-0DF4-4EDA-9A84-B6269498A3AE}" type="pres">
      <dgm:prSet presAssocID="{57A3F89F-7A0A-4FDC-AF87-A0149DF98F27}" presName="spacer" presStyleCnt="0"/>
      <dgm:spPr/>
    </dgm:pt>
    <dgm:pt modelId="{D19B2F15-B8CC-4A73-90C1-AD89FCA3BB55}" type="pres">
      <dgm:prSet presAssocID="{844618B4-A3DE-45C6-834C-A96040015ACB}" presName="comp" presStyleCnt="0"/>
      <dgm:spPr/>
    </dgm:pt>
    <dgm:pt modelId="{3F55551F-5B33-4233-A0DA-1393D88E4F48}" type="pres">
      <dgm:prSet presAssocID="{844618B4-A3DE-45C6-834C-A96040015ACB}" presName="box" presStyleLbl="node1" presStyleIdx="3" presStyleCnt="4"/>
      <dgm:spPr/>
    </dgm:pt>
    <dgm:pt modelId="{FD551BCD-00F6-44E0-B96B-EC4703E7C51B}" type="pres">
      <dgm:prSet presAssocID="{844618B4-A3DE-45C6-834C-A96040015ACB}" presName="img" presStyleLbl="fgImgPlace1" presStyleIdx="3" presStyleCnt="4" custScaleX="72000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F20E32F7-178F-46E8-A5B3-472061FB5968}" type="pres">
      <dgm:prSet presAssocID="{844618B4-A3DE-45C6-834C-A96040015ACB}" presName="text" presStyleLbl="node1" presStyleIdx="3" presStyleCnt="4">
        <dgm:presLayoutVars>
          <dgm:bulletEnabled val="1"/>
        </dgm:presLayoutVars>
      </dgm:prSet>
      <dgm:spPr/>
    </dgm:pt>
  </dgm:ptLst>
  <dgm:cxnLst>
    <dgm:cxn modelId="{9602C901-CDC0-4B91-9BA0-2FF008B86D36}" type="presOf" srcId="{731B1329-D605-4103-8DD8-4664EFC7BCDB}" destId="{847BFECD-3B21-4A75-879B-6FDC9FB6427A}" srcOrd="1" destOrd="0" presId="urn:microsoft.com/office/officeart/2005/8/layout/vList4"/>
    <dgm:cxn modelId="{09FD8509-72F5-441F-BCFA-87F2A63ADDF4}" srcId="{74F66742-CD94-460E-8475-4417060C129A}" destId="{731B1329-D605-4103-8DD8-4664EFC7BCDB}" srcOrd="2" destOrd="0" parTransId="{22177DAB-F291-4C8B-AEA6-9030B43948C1}" sibTransId="{57A3F89F-7A0A-4FDC-AF87-A0149DF98F27}"/>
    <dgm:cxn modelId="{CEE98E09-BA41-46A1-A74B-100488A24C6E}" type="presOf" srcId="{844618B4-A3DE-45C6-834C-A96040015ACB}" destId="{F20E32F7-178F-46E8-A5B3-472061FB5968}" srcOrd="1" destOrd="0" presId="urn:microsoft.com/office/officeart/2005/8/layout/vList4"/>
    <dgm:cxn modelId="{00903E15-EB98-4ACB-B3A1-A042B54270FD}" srcId="{C6CAD47D-8E38-40BF-AA9F-C4A6B114E891}" destId="{5A2C6DA0-1C3A-41C2-9270-B8B8B0F7DABF}" srcOrd="0" destOrd="0" parTransId="{6BE36DE0-D499-422B-A0B0-70346C5CF425}" sibTransId="{591E1CF7-84CF-4292-B92D-FDDAC2E829CB}"/>
    <dgm:cxn modelId="{A0598A1F-66DE-441A-BD54-CE3EA7B915FC}" type="presOf" srcId="{C6CAD47D-8E38-40BF-AA9F-C4A6B114E891}" destId="{10E29869-E64A-49C0-9843-2FC32178553D}" srcOrd="1" destOrd="0" presId="urn:microsoft.com/office/officeart/2005/8/layout/vList4"/>
    <dgm:cxn modelId="{35D98F38-214A-4430-B62A-6360BF84B0C9}" srcId="{74F66742-CD94-460E-8475-4417060C129A}" destId="{844618B4-A3DE-45C6-834C-A96040015ACB}" srcOrd="3" destOrd="0" parTransId="{2427F2E7-AA4F-457D-9DA5-067BDFA3294E}" sibTransId="{4710833D-6DD5-4F16-9E8D-49DE7C5A54E2}"/>
    <dgm:cxn modelId="{3ED20F5B-14E6-4059-98E1-F712139BF99A}" type="presOf" srcId="{5A2C6DA0-1C3A-41C2-9270-B8B8B0F7DABF}" destId="{10E29869-E64A-49C0-9843-2FC32178553D}" srcOrd="1" destOrd="1" presId="urn:microsoft.com/office/officeart/2005/8/layout/vList4"/>
    <dgm:cxn modelId="{D0568E5D-E5A9-4284-B155-BF3D9AA9AABD}" type="presOf" srcId="{731B1329-D605-4103-8DD8-4664EFC7BCDB}" destId="{350A57E4-959F-43F3-A44A-610889BF4A9C}" srcOrd="0" destOrd="0" presId="urn:microsoft.com/office/officeart/2005/8/layout/vList4"/>
    <dgm:cxn modelId="{0A1E3B42-65B3-4FD2-96EB-EBBF1FDE3BAF}" type="presOf" srcId="{D83F70CE-A69A-4A31-9E43-E636CAE9BB50}" destId="{10E29869-E64A-49C0-9843-2FC32178553D}" srcOrd="1" destOrd="2" presId="urn:microsoft.com/office/officeart/2005/8/layout/vList4"/>
    <dgm:cxn modelId="{3B6B1C52-6A9A-4E22-B688-2EBE184C3373}" type="presOf" srcId="{C6CAD47D-8E38-40BF-AA9F-C4A6B114E891}" destId="{7AD7D0E8-E2A4-4693-AA08-A61039F3B70A}" srcOrd="0" destOrd="0" presId="urn:microsoft.com/office/officeart/2005/8/layout/vList4"/>
    <dgm:cxn modelId="{E8871553-D85C-4E1A-B003-D729C5C4FB13}" type="presOf" srcId="{D83F70CE-A69A-4A31-9E43-E636CAE9BB50}" destId="{7AD7D0E8-E2A4-4693-AA08-A61039F3B70A}" srcOrd="0" destOrd="2" presId="urn:microsoft.com/office/officeart/2005/8/layout/vList4"/>
    <dgm:cxn modelId="{D0FB2253-4922-4719-9311-3ABAC08BD028}" type="presOf" srcId="{844618B4-A3DE-45C6-834C-A96040015ACB}" destId="{3F55551F-5B33-4233-A0DA-1393D88E4F48}" srcOrd="0" destOrd="0" presId="urn:microsoft.com/office/officeart/2005/8/layout/vList4"/>
    <dgm:cxn modelId="{A659EA58-5DCE-4BB8-8D34-D6AE4F3A4900}" srcId="{74F66742-CD94-460E-8475-4417060C129A}" destId="{C6CAD47D-8E38-40BF-AA9F-C4A6B114E891}" srcOrd="1" destOrd="0" parTransId="{9D2B08B2-72A6-45EF-BC4B-7659DC2862A8}" sibTransId="{6486ACC4-FE73-4035-B66F-A58ED5A4F81B}"/>
    <dgm:cxn modelId="{30E00B7B-D6AB-4048-ACF7-E557FE067BC4}" type="presOf" srcId="{74F66742-CD94-460E-8475-4417060C129A}" destId="{28BEB064-4A62-45A5-8A7D-F4976B6EF588}" srcOrd="0" destOrd="0" presId="urn:microsoft.com/office/officeart/2005/8/layout/vList4"/>
    <dgm:cxn modelId="{46109582-8748-4304-B604-D227F0773BD2}" type="presOf" srcId="{2B6E7402-D0D6-4B3B-A554-B371B59AFEFF}" destId="{85C1E3D7-F797-488D-8241-F2519B2678B2}" srcOrd="1" destOrd="0" presId="urn:microsoft.com/office/officeart/2005/8/layout/vList4"/>
    <dgm:cxn modelId="{AD407090-2009-4B64-BA9D-6491046A0722}" type="presOf" srcId="{2B6E7402-D0D6-4B3B-A554-B371B59AFEFF}" destId="{E583E145-9AA8-41D9-AE12-64AC44210025}" srcOrd="0" destOrd="0" presId="urn:microsoft.com/office/officeart/2005/8/layout/vList4"/>
    <dgm:cxn modelId="{B4D388B7-E190-4824-867C-6BD27BD49368}" srcId="{C6CAD47D-8E38-40BF-AA9F-C4A6B114E891}" destId="{D83F70CE-A69A-4A31-9E43-E636CAE9BB50}" srcOrd="1" destOrd="0" parTransId="{ED6CBC39-CE47-425B-9EC1-A5F0B19CBB3E}" sibTransId="{20572DAF-9535-491E-B12D-7D68110520BC}"/>
    <dgm:cxn modelId="{8369E6D8-9728-4AC2-8183-D505E8ED6B8A}" srcId="{74F66742-CD94-460E-8475-4417060C129A}" destId="{2B6E7402-D0D6-4B3B-A554-B371B59AFEFF}" srcOrd="0" destOrd="0" parTransId="{22679E01-56F7-4C97-96A0-28728EA180F4}" sibTransId="{55F13486-2526-4D55-A8E2-8B5BC007069B}"/>
    <dgm:cxn modelId="{A197C1E3-3B50-4B97-9973-14977153E63E}" type="presOf" srcId="{5A2C6DA0-1C3A-41C2-9270-B8B8B0F7DABF}" destId="{7AD7D0E8-E2A4-4693-AA08-A61039F3B70A}" srcOrd="0" destOrd="1" presId="urn:microsoft.com/office/officeart/2005/8/layout/vList4"/>
    <dgm:cxn modelId="{9A323EFC-FD6C-47BB-9816-253070BFE0D1}" type="presParOf" srcId="{28BEB064-4A62-45A5-8A7D-F4976B6EF588}" destId="{F2FF803F-AAC6-4244-B840-21278A357F38}" srcOrd="0" destOrd="0" presId="urn:microsoft.com/office/officeart/2005/8/layout/vList4"/>
    <dgm:cxn modelId="{773AB09C-E4A7-42E4-AE6E-5050BE7FBAC5}" type="presParOf" srcId="{F2FF803F-AAC6-4244-B840-21278A357F38}" destId="{E583E145-9AA8-41D9-AE12-64AC44210025}" srcOrd="0" destOrd="0" presId="urn:microsoft.com/office/officeart/2005/8/layout/vList4"/>
    <dgm:cxn modelId="{2A4C0E62-A247-4304-B46D-31CE3CA961CA}" type="presParOf" srcId="{F2FF803F-AAC6-4244-B840-21278A357F38}" destId="{3595DCCE-FB71-4988-977F-0FDCDF0722AC}" srcOrd="1" destOrd="0" presId="urn:microsoft.com/office/officeart/2005/8/layout/vList4"/>
    <dgm:cxn modelId="{DBBEDEB7-226C-4B7E-A252-F14489638F96}" type="presParOf" srcId="{F2FF803F-AAC6-4244-B840-21278A357F38}" destId="{85C1E3D7-F797-488D-8241-F2519B2678B2}" srcOrd="2" destOrd="0" presId="urn:microsoft.com/office/officeart/2005/8/layout/vList4"/>
    <dgm:cxn modelId="{4D36EF92-FD13-41BE-9B46-69E1B6AD94E6}" type="presParOf" srcId="{28BEB064-4A62-45A5-8A7D-F4976B6EF588}" destId="{6CE430BD-52AA-4A74-A818-FE8E1DBF1FA8}" srcOrd="1" destOrd="0" presId="urn:microsoft.com/office/officeart/2005/8/layout/vList4"/>
    <dgm:cxn modelId="{E033F2AC-63EE-43A5-9B45-0F8BCEAA7BC2}" type="presParOf" srcId="{28BEB064-4A62-45A5-8A7D-F4976B6EF588}" destId="{AF0D63B3-FB49-4649-9209-F699594A99E4}" srcOrd="2" destOrd="0" presId="urn:microsoft.com/office/officeart/2005/8/layout/vList4"/>
    <dgm:cxn modelId="{1583FF36-4EEA-428D-AF16-A44162C2F569}" type="presParOf" srcId="{AF0D63B3-FB49-4649-9209-F699594A99E4}" destId="{7AD7D0E8-E2A4-4693-AA08-A61039F3B70A}" srcOrd="0" destOrd="0" presId="urn:microsoft.com/office/officeart/2005/8/layout/vList4"/>
    <dgm:cxn modelId="{C84364D0-9972-48FE-A02C-6CC74E156F99}" type="presParOf" srcId="{AF0D63B3-FB49-4649-9209-F699594A99E4}" destId="{59F857A9-7A74-4D6E-8914-7D1A9F2B414F}" srcOrd="1" destOrd="0" presId="urn:microsoft.com/office/officeart/2005/8/layout/vList4"/>
    <dgm:cxn modelId="{485378C9-B711-49F2-A7DC-86AF4FF7E8FC}" type="presParOf" srcId="{AF0D63B3-FB49-4649-9209-F699594A99E4}" destId="{10E29869-E64A-49C0-9843-2FC32178553D}" srcOrd="2" destOrd="0" presId="urn:microsoft.com/office/officeart/2005/8/layout/vList4"/>
    <dgm:cxn modelId="{DF249CF2-C4B0-4A2F-8272-12EEC368E71A}" type="presParOf" srcId="{28BEB064-4A62-45A5-8A7D-F4976B6EF588}" destId="{B2BD3AAF-0348-4D16-8004-D532D52C4E69}" srcOrd="3" destOrd="0" presId="urn:microsoft.com/office/officeart/2005/8/layout/vList4"/>
    <dgm:cxn modelId="{A2335112-2105-4C25-AB90-3867DE9BB48D}" type="presParOf" srcId="{28BEB064-4A62-45A5-8A7D-F4976B6EF588}" destId="{41850ED0-55B2-4E0B-A315-7B09719500B9}" srcOrd="4" destOrd="0" presId="urn:microsoft.com/office/officeart/2005/8/layout/vList4"/>
    <dgm:cxn modelId="{843F5AD8-1B0D-4EE1-AA94-3CC01445797A}" type="presParOf" srcId="{41850ED0-55B2-4E0B-A315-7B09719500B9}" destId="{350A57E4-959F-43F3-A44A-610889BF4A9C}" srcOrd="0" destOrd="0" presId="urn:microsoft.com/office/officeart/2005/8/layout/vList4"/>
    <dgm:cxn modelId="{BFE673A7-43F9-4359-8CA8-3387D91D14BA}" type="presParOf" srcId="{41850ED0-55B2-4E0B-A315-7B09719500B9}" destId="{2C83F28C-B9CD-41F0-8EF5-4A4E599169A3}" srcOrd="1" destOrd="0" presId="urn:microsoft.com/office/officeart/2005/8/layout/vList4"/>
    <dgm:cxn modelId="{4915634F-98CB-4CDE-B626-4C6C2CFC90BA}" type="presParOf" srcId="{41850ED0-55B2-4E0B-A315-7B09719500B9}" destId="{847BFECD-3B21-4A75-879B-6FDC9FB6427A}" srcOrd="2" destOrd="0" presId="urn:microsoft.com/office/officeart/2005/8/layout/vList4"/>
    <dgm:cxn modelId="{9C799BDA-FF34-4755-80A1-E38E9CF551CD}" type="presParOf" srcId="{28BEB064-4A62-45A5-8A7D-F4976B6EF588}" destId="{6D522D5F-0DF4-4EDA-9A84-B6269498A3AE}" srcOrd="5" destOrd="0" presId="urn:microsoft.com/office/officeart/2005/8/layout/vList4"/>
    <dgm:cxn modelId="{3AB5241B-E4FC-4386-B7DF-8141983033FE}" type="presParOf" srcId="{28BEB064-4A62-45A5-8A7D-F4976B6EF588}" destId="{D19B2F15-B8CC-4A73-90C1-AD89FCA3BB55}" srcOrd="6" destOrd="0" presId="urn:microsoft.com/office/officeart/2005/8/layout/vList4"/>
    <dgm:cxn modelId="{DFCC74BD-C0FB-4E5D-AC25-692EE9C435A2}" type="presParOf" srcId="{D19B2F15-B8CC-4A73-90C1-AD89FCA3BB55}" destId="{3F55551F-5B33-4233-A0DA-1393D88E4F48}" srcOrd="0" destOrd="0" presId="urn:microsoft.com/office/officeart/2005/8/layout/vList4"/>
    <dgm:cxn modelId="{88397DDD-8CB8-4551-AE75-4FF8C90E4321}" type="presParOf" srcId="{D19B2F15-B8CC-4A73-90C1-AD89FCA3BB55}" destId="{FD551BCD-00F6-44E0-B96B-EC4703E7C51B}" srcOrd="1" destOrd="0" presId="urn:microsoft.com/office/officeart/2005/8/layout/vList4"/>
    <dgm:cxn modelId="{8C47CA60-251B-4F42-A372-C72A706A5390}" type="presParOf" srcId="{D19B2F15-B8CC-4A73-90C1-AD89FCA3BB55}" destId="{F20E32F7-178F-46E8-A5B3-472061FB596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E69639-2B74-42FA-9DFE-7AB981A912F8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C54167-5C6E-4DB9-BB1C-6979781C184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Thank you for attending this webinar!</a:t>
          </a:r>
        </a:p>
      </dgm:t>
    </dgm:pt>
    <dgm:pt modelId="{7ED879DF-8C6D-41FB-880F-130A337A8177}" type="parTrans" cxnId="{A153611F-8BBF-4CD8-8056-67A04BEA1A90}">
      <dgm:prSet/>
      <dgm:spPr/>
      <dgm:t>
        <a:bodyPr/>
        <a:lstStyle/>
        <a:p>
          <a:endParaRPr lang="en-US"/>
        </a:p>
      </dgm:t>
    </dgm:pt>
    <dgm:pt modelId="{1FDB9C18-E3BF-490C-9325-09655ADEA436}" type="sibTrans" cxnId="{A153611F-8BBF-4CD8-8056-67A04BEA1A90}">
      <dgm:prSet/>
      <dgm:spPr/>
      <dgm:t>
        <a:bodyPr/>
        <a:lstStyle/>
        <a:p>
          <a:endParaRPr lang="en-US"/>
        </a:p>
      </dgm:t>
    </dgm:pt>
    <dgm:pt modelId="{2CE948F6-27C4-4707-BA1F-3A8D9076352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The recording and slides will be available on our website on the following day.</a:t>
          </a:r>
        </a:p>
      </dgm:t>
    </dgm:pt>
    <dgm:pt modelId="{4029F74B-DD61-4CE9-B33D-DB9A2F8777B4}" type="parTrans" cxnId="{C26DEB79-9DA0-4DBB-B782-D2DF71FC49AF}">
      <dgm:prSet/>
      <dgm:spPr/>
      <dgm:t>
        <a:bodyPr/>
        <a:lstStyle/>
        <a:p>
          <a:endParaRPr lang="en-US"/>
        </a:p>
      </dgm:t>
    </dgm:pt>
    <dgm:pt modelId="{09C231D1-B830-455E-B0B5-5FC1D5D4C760}" type="sibTrans" cxnId="{C26DEB79-9DA0-4DBB-B782-D2DF71FC49AF}">
      <dgm:prSet/>
      <dgm:spPr/>
      <dgm:t>
        <a:bodyPr/>
        <a:lstStyle/>
        <a:p>
          <a:endParaRPr lang="en-US"/>
        </a:p>
      </dgm:t>
    </dgm:pt>
    <dgm:pt modelId="{28D2340E-3E31-4EB4-B41E-A23EECB69FD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Please send your questions/comments to paymentreform@calmhsa.org.</a:t>
          </a:r>
        </a:p>
      </dgm:t>
    </dgm:pt>
    <dgm:pt modelId="{F7DC359F-705A-4522-B911-0B1925FA6765}" type="parTrans" cxnId="{75099720-B1C4-4DF3-A90F-E6E5AE7D924A}">
      <dgm:prSet/>
      <dgm:spPr/>
      <dgm:t>
        <a:bodyPr/>
        <a:lstStyle/>
        <a:p>
          <a:endParaRPr lang="en-US"/>
        </a:p>
      </dgm:t>
    </dgm:pt>
    <dgm:pt modelId="{A4B01B31-42A8-445D-ABB2-FF58CDE9483B}" type="sibTrans" cxnId="{75099720-B1C4-4DF3-A90F-E6E5AE7D924A}">
      <dgm:prSet/>
      <dgm:spPr/>
      <dgm:t>
        <a:bodyPr/>
        <a:lstStyle/>
        <a:p>
          <a:endParaRPr lang="en-US"/>
        </a:p>
      </dgm:t>
    </dgm:pt>
    <dgm:pt modelId="{93832C39-5B89-4017-905F-06FF20238ED9}" type="pres">
      <dgm:prSet presAssocID="{F1E69639-2B74-42FA-9DFE-7AB981A912F8}" presName="root" presStyleCnt="0">
        <dgm:presLayoutVars>
          <dgm:dir/>
          <dgm:resizeHandles val="exact"/>
        </dgm:presLayoutVars>
      </dgm:prSet>
      <dgm:spPr/>
    </dgm:pt>
    <dgm:pt modelId="{CA2E871E-7310-449D-9BA0-13874F5B6DEA}" type="pres">
      <dgm:prSet presAssocID="{5CC54167-5C6E-4DB9-BB1C-6979781C1846}" presName="compNode" presStyleCnt="0"/>
      <dgm:spPr/>
    </dgm:pt>
    <dgm:pt modelId="{D07F0099-F33C-4B78-B65A-99C92A48226B}" type="pres">
      <dgm:prSet presAssocID="{5CC54167-5C6E-4DB9-BB1C-6979781C1846}" presName="iconBgRect" presStyleLbl="bgShp" presStyleIdx="0" presStyleCnt="3"/>
      <dgm:spPr/>
    </dgm:pt>
    <dgm:pt modelId="{D3D1E7EB-9EDD-47E4-A5CD-F8F23C38DD2D}" type="pres">
      <dgm:prSet presAssocID="{5CC54167-5C6E-4DB9-BB1C-6979781C1846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825BF5E7-4483-43F0-84F2-D2DB3753375B}" type="pres">
      <dgm:prSet presAssocID="{5CC54167-5C6E-4DB9-BB1C-6979781C1846}" presName="spaceRect" presStyleCnt="0"/>
      <dgm:spPr/>
    </dgm:pt>
    <dgm:pt modelId="{F2A1C7C2-A0D4-4EAE-AE16-6AAFC15DC199}" type="pres">
      <dgm:prSet presAssocID="{5CC54167-5C6E-4DB9-BB1C-6979781C1846}" presName="textRect" presStyleLbl="revTx" presStyleIdx="0" presStyleCnt="3">
        <dgm:presLayoutVars>
          <dgm:chMax val="1"/>
          <dgm:chPref val="1"/>
        </dgm:presLayoutVars>
      </dgm:prSet>
      <dgm:spPr/>
    </dgm:pt>
    <dgm:pt modelId="{F0F2A05E-4769-4AA4-B0B0-2ED8E53A62EB}" type="pres">
      <dgm:prSet presAssocID="{1FDB9C18-E3BF-490C-9325-09655ADEA436}" presName="sibTrans" presStyleCnt="0"/>
      <dgm:spPr/>
    </dgm:pt>
    <dgm:pt modelId="{6E3CFC2E-A21C-4425-8A36-CEE7D52F7647}" type="pres">
      <dgm:prSet presAssocID="{2CE948F6-27C4-4707-BA1F-3A8D90763521}" presName="compNode" presStyleCnt="0"/>
      <dgm:spPr/>
    </dgm:pt>
    <dgm:pt modelId="{B88A7A54-6C94-4E8A-93B6-43317AD222EB}" type="pres">
      <dgm:prSet presAssocID="{2CE948F6-27C4-4707-BA1F-3A8D90763521}" presName="iconBgRect" presStyleLbl="bgShp" presStyleIdx="1" presStyleCnt="3"/>
      <dgm:spPr/>
    </dgm:pt>
    <dgm:pt modelId="{BABDAC8A-83BA-44FD-8F12-A90FFFF061C2}" type="pres">
      <dgm:prSet presAssocID="{2CE948F6-27C4-4707-BA1F-3A8D90763521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jector screen"/>
        </a:ext>
      </dgm:extLst>
    </dgm:pt>
    <dgm:pt modelId="{9BC7DDDB-C3CB-41AA-B0D1-70F7644F03B4}" type="pres">
      <dgm:prSet presAssocID="{2CE948F6-27C4-4707-BA1F-3A8D90763521}" presName="spaceRect" presStyleCnt="0"/>
      <dgm:spPr/>
    </dgm:pt>
    <dgm:pt modelId="{12696A45-5736-489E-B73C-2658E4BC162D}" type="pres">
      <dgm:prSet presAssocID="{2CE948F6-27C4-4707-BA1F-3A8D90763521}" presName="textRect" presStyleLbl="revTx" presStyleIdx="1" presStyleCnt="3">
        <dgm:presLayoutVars>
          <dgm:chMax val="1"/>
          <dgm:chPref val="1"/>
        </dgm:presLayoutVars>
      </dgm:prSet>
      <dgm:spPr/>
    </dgm:pt>
    <dgm:pt modelId="{9600019A-70EA-4380-B34E-41B0270DAB83}" type="pres">
      <dgm:prSet presAssocID="{09C231D1-B830-455E-B0B5-5FC1D5D4C760}" presName="sibTrans" presStyleCnt="0"/>
      <dgm:spPr/>
    </dgm:pt>
    <dgm:pt modelId="{C045BDE3-5B75-44A9-A8D4-43393B463DCB}" type="pres">
      <dgm:prSet presAssocID="{28D2340E-3E31-4EB4-B41E-A23EECB69FD1}" presName="compNode" presStyleCnt="0"/>
      <dgm:spPr/>
    </dgm:pt>
    <dgm:pt modelId="{4950908A-A784-4E3F-B26D-30E3C5815973}" type="pres">
      <dgm:prSet presAssocID="{28D2340E-3E31-4EB4-B41E-A23EECB69FD1}" presName="iconBgRect" presStyleLbl="bgShp" presStyleIdx="2" presStyleCnt="3"/>
      <dgm:spPr/>
    </dgm:pt>
    <dgm:pt modelId="{8EA385BE-155C-4BEF-8C28-EFD05D4D1872}" type="pres">
      <dgm:prSet presAssocID="{28D2340E-3E31-4EB4-B41E-A23EECB69FD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nd"/>
        </a:ext>
      </dgm:extLst>
    </dgm:pt>
    <dgm:pt modelId="{D94F6692-3BC5-465B-9335-FE9CCE09CAAC}" type="pres">
      <dgm:prSet presAssocID="{28D2340E-3E31-4EB4-B41E-A23EECB69FD1}" presName="spaceRect" presStyleCnt="0"/>
      <dgm:spPr/>
    </dgm:pt>
    <dgm:pt modelId="{1BAF8FAB-2192-4754-A75D-53448B846D64}" type="pres">
      <dgm:prSet presAssocID="{28D2340E-3E31-4EB4-B41E-A23EECB69FD1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153611F-8BBF-4CD8-8056-67A04BEA1A90}" srcId="{F1E69639-2B74-42FA-9DFE-7AB981A912F8}" destId="{5CC54167-5C6E-4DB9-BB1C-6979781C1846}" srcOrd="0" destOrd="0" parTransId="{7ED879DF-8C6D-41FB-880F-130A337A8177}" sibTransId="{1FDB9C18-E3BF-490C-9325-09655ADEA436}"/>
    <dgm:cxn modelId="{75099720-B1C4-4DF3-A90F-E6E5AE7D924A}" srcId="{F1E69639-2B74-42FA-9DFE-7AB981A912F8}" destId="{28D2340E-3E31-4EB4-B41E-A23EECB69FD1}" srcOrd="2" destOrd="0" parTransId="{F7DC359F-705A-4522-B911-0B1925FA6765}" sibTransId="{A4B01B31-42A8-445D-ABB2-FF58CDE9483B}"/>
    <dgm:cxn modelId="{4C43BE58-48D2-464B-B5DE-E049CA992AAE}" type="presOf" srcId="{5CC54167-5C6E-4DB9-BB1C-6979781C1846}" destId="{F2A1C7C2-A0D4-4EAE-AE16-6AAFC15DC199}" srcOrd="0" destOrd="0" presId="urn:microsoft.com/office/officeart/2018/5/layout/IconCircleLabelList"/>
    <dgm:cxn modelId="{C26DEB79-9DA0-4DBB-B782-D2DF71FC49AF}" srcId="{F1E69639-2B74-42FA-9DFE-7AB981A912F8}" destId="{2CE948F6-27C4-4707-BA1F-3A8D90763521}" srcOrd="1" destOrd="0" parTransId="{4029F74B-DD61-4CE9-B33D-DB9A2F8777B4}" sibTransId="{09C231D1-B830-455E-B0B5-5FC1D5D4C760}"/>
    <dgm:cxn modelId="{2B8E9F81-FAA1-4D52-967C-FA1593AD1585}" type="presOf" srcId="{F1E69639-2B74-42FA-9DFE-7AB981A912F8}" destId="{93832C39-5B89-4017-905F-06FF20238ED9}" srcOrd="0" destOrd="0" presId="urn:microsoft.com/office/officeart/2018/5/layout/IconCircleLabelList"/>
    <dgm:cxn modelId="{33B4C292-96D8-441F-BA6F-AB8CB3BF9C62}" type="presOf" srcId="{2CE948F6-27C4-4707-BA1F-3A8D90763521}" destId="{12696A45-5736-489E-B73C-2658E4BC162D}" srcOrd="0" destOrd="0" presId="urn:microsoft.com/office/officeart/2018/5/layout/IconCircleLabelList"/>
    <dgm:cxn modelId="{4FC83AD7-9440-46E6-A5A5-7A34A4E7FA3F}" type="presOf" srcId="{28D2340E-3E31-4EB4-B41E-A23EECB69FD1}" destId="{1BAF8FAB-2192-4754-A75D-53448B846D64}" srcOrd="0" destOrd="0" presId="urn:microsoft.com/office/officeart/2018/5/layout/IconCircleLabelList"/>
    <dgm:cxn modelId="{11697CEE-B1C1-4EB0-AF9B-EDDC3D0BC21D}" type="presParOf" srcId="{93832C39-5B89-4017-905F-06FF20238ED9}" destId="{CA2E871E-7310-449D-9BA0-13874F5B6DEA}" srcOrd="0" destOrd="0" presId="urn:microsoft.com/office/officeart/2018/5/layout/IconCircleLabelList"/>
    <dgm:cxn modelId="{33351156-27CE-4125-91EE-3D8472280C1B}" type="presParOf" srcId="{CA2E871E-7310-449D-9BA0-13874F5B6DEA}" destId="{D07F0099-F33C-4B78-B65A-99C92A48226B}" srcOrd="0" destOrd="0" presId="urn:microsoft.com/office/officeart/2018/5/layout/IconCircleLabelList"/>
    <dgm:cxn modelId="{75BD18F9-3C88-4A7B-B6AA-796F875E8063}" type="presParOf" srcId="{CA2E871E-7310-449D-9BA0-13874F5B6DEA}" destId="{D3D1E7EB-9EDD-47E4-A5CD-F8F23C38DD2D}" srcOrd="1" destOrd="0" presId="urn:microsoft.com/office/officeart/2018/5/layout/IconCircleLabelList"/>
    <dgm:cxn modelId="{0159B5E6-CE3B-40AD-BD43-2754BF4620A2}" type="presParOf" srcId="{CA2E871E-7310-449D-9BA0-13874F5B6DEA}" destId="{825BF5E7-4483-43F0-84F2-D2DB3753375B}" srcOrd="2" destOrd="0" presId="urn:microsoft.com/office/officeart/2018/5/layout/IconCircleLabelList"/>
    <dgm:cxn modelId="{9BEE6D0B-C684-48EC-BE9B-AB70445F30D5}" type="presParOf" srcId="{CA2E871E-7310-449D-9BA0-13874F5B6DEA}" destId="{F2A1C7C2-A0D4-4EAE-AE16-6AAFC15DC199}" srcOrd="3" destOrd="0" presId="urn:microsoft.com/office/officeart/2018/5/layout/IconCircleLabelList"/>
    <dgm:cxn modelId="{AAD7CFCE-23F8-4D42-8938-6D85E7546E86}" type="presParOf" srcId="{93832C39-5B89-4017-905F-06FF20238ED9}" destId="{F0F2A05E-4769-4AA4-B0B0-2ED8E53A62EB}" srcOrd="1" destOrd="0" presId="urn:microsoft.com/office/officeart/2018/5/layout/IconCircleLabelList"/>
    <dgm:cxn modelId="{A92A7B94-6D23-4C59-9D59-E84E12ECBA0B}" type="presParOf" srcId="{93832C39-5B89-4017-905F-06FF20238ED9}" destId="{6E3CFC2E-A21C-4425-8A36-CEE7D52F7647}" srcOrd="2" destOrd="0" presId="urn:microsoft.com/office/officeart/2018/5/layout/IconCircleLabelList"/>
    <dgm:cxn modelId="{90ECCE42-04B9-42B2-8C90-427ACB664DDA}" type="presParOf" srcId="{6E3CFC2E-A21C-4425-8A36-CEE7D52F7647}" destId="{B88A7A54-6C94-4E8A-93B6-43317AD222EB}" srcOrd="0" destOrd="0" presId="urn:microsoft.com/office/officeart/2018/5/layout/IconCircleLabelList"/>
    <dgm:cxn modelId="{C80CFAAA-A11F-459C-AC7B-3E78F7D22498}" type="presParOf" srcId="{6E3CFC2E-A21C-4425-8A36-CEE7D52F7647}" destId="{BABDAC8A-83BA-44FD-8F12-A90FFFF061C2}" srcOrd="1" destOrd="0" presId="urn:microsoft.com/office/officeart/2018/5/layout/IconCircleLabelList"/>
    <dgm:cxn modelId="{B00F6121-FDBC-4217-880C-66CE03085AD4}" type="presParOf" srcId="{6E3CFC2E-A21C-4425-8A36-CEE7D52F7647}" destId="{9BC7DDDB-C3CB-41AA-B0D1-70F7644F03B4}" srcOrd="2" destOrd="0" presId="urn:microsoft.com/office/officeart/2018/5/layout/IconCircleLabelList"/>
    <dgm:cxn modelId="{CEC3E6AB-FEFE-47AC-93D7-74FC3DB70E03}" type="presParOf" srcId="{6E3CFC2E-A21C-4425-8A36-CEE7D52F7647}" destId="{12696A45-5736-489E-B73C-2658E4BC162D}" srcOrd="3" destOrd="0" presId="urn:microsoft.com/office/officeart/2018/5/layout/IconCircleLabelList"/>
    <dgm:cxn modelId="{7A715D77-D812-430B-BBE2-BB2E4AD3AFAA}" type="presParOf" srcId="{93832C39-5B89-4017-905F-06FF20238ED9}" destId="{9600019A-70EA-4380-B34E-41B0270DAB83}" srcOrd="3" destOrd="0" presId="urn:microsoft.com/office/officeart/2018/5/layout/IconCircleLabelList"/>
    <dgm:cxn modelId="{837F02E0-2D21-45F1-9879-83D680A824CC}" type="presParOf" srcId="{93832C39-5B89-4017-905F-06FF20238ED9}" destId="{C045BDE3-5B75-44A9-A8D4-43393B463DCB}" srcOrd="4" destOrd="0" presId="urn:microsoft.com/office/officeart/2018/5/layout/IconCircleLabelList"/>
    <dgm:cxn modelId="{52630467-B860-45E9-BC11-42D24B71D09C}" type="presParOf" srcId="{C045BDE3-5B75-44A9-A8D4-43393B463DCB}" destId="{4950908A-A784-4E3F-B26D-30E3C5815973}" srcOrd="0" destOrd="0" presId="urn:microsoft.com/office/officeart/2018/5/layout/IconCircleLabelList"/>
    <dgm:cxn modelId="{790590AE-9128-4F10-91EF-DE9EC881E5BB}" type="presParOf" srcId="{C045BDE3-5B75-44A9-A8D4-43393B463DCB}" destId="{8EA385BE-155C-4BEF-8C28-EFD05D4D1872}" srcOrd="1" destOrd="0" presId="urn:microsoft.com/office/officeart/2018/5/layout/IconCircleLabelList"/>
    <dgm:cxn modelId="{B769B652-E16F-4B4F-9BE1-F50187A92DC2}" type="presParOf" srcId="{C045BDE3-5B75-44A9-A8D4-43393B463DCB}" destId="{D94F6692-3BC5-465B-9335-FE9CCE09CAAC}" srcOrd="2" destOrd="0" presId="urn:microsoft.com/office/officeart/2018/5/layout/IconCircleLabelList"/>
    <dgm:cxn modelId="{C5885551-AD7B-4811-A529-45714CC1F831}" type="presParOf" srcId="{C045BDE3-5B75-44A9-A8D4-43393B463DCB}" destId="{1BAF8FAB-2192-4754-A75D-53448B846D6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BCDE4-6D74-418C-BDE5-4E53D25E009F}">
      <dsp:nvSpPr>
        <dsp:cNvPr id="0" name=""/>
        <dsp:cNvSpPr/>
      </dsp:nvSpPr>
      <dsp:spPr>
        <a:xfrm>
          <a:off x="0" y="586"/>
          <a:ext cx="7620000" cy="137126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ABEB4-FA7C-4850-9B0B-D4EB648A1080}">
      <dsp:nvSpPr>
        <dsp:cNvPr id="0" name=""/>
        <dsp:cNvSpPr/>
      </dsp:nvSpPr>
      <dsp:spPr>
        <a:xfrm>
          <a:off x="414807" y="309120"/>
          <a:ext cx="754195" cy="7541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58FD30-A9D1-4316-B2DE-390BB1E5A0AB}">
      <dsp:nvSpPr>
        <dsp:cNvPr id="0" name=""/>
        <dsp:cNvSpPr/>
      </dsp:nvSpPr>
      <dsp:spPr>
        <a:xfrm>
          <a:off x="1583811" y="586"/>
          <a:ext cx="6036188" cy="1371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26" tIns="145126" rIns="145126" bIns="14512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Overview of Outpatient Services Rates</a:t>
          </a:r>
        </a:p>
      </dsp:txBody>
      <dsp:txXfrm>
        <a:off x="1583811" y="586"/>
        <a:ext cx="6036188" cy="1371265"/>
      </dsp:txXfrm>
    </dsp:sp>
    <dsp:sp modelId="{59A695C9-D36C-4CE3-B2FF-3E92362C6F39}">
      <dsp:nvSpPr>
        <dsp:cNvPr id="0" name=""/>
        <dsp:cNvSpPr/>
      </dsp:nvSpPr>
      <dsp:spPr>
        <a:xfrm>
          <a:off x="0" y="1714667"/>
          <a:ext cx="7620000" cy="137126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D0137E-23EF-45DF-B6C1-7825467D3633}">
      <dsp:nvSpPr>
        <dsp:cNvPr id="0" name=""/>
        <dsp:cNvSpPr/>
      </dsp:nvSpPr>
      <dsp:spPr>
        <a:xfrm>
          <a:off x="414807" y="2023202"/>
          <a:ext cx="754195" cy="7541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B605C4-579D-4657-9530-F52B956052F4}">
      <dsp:nvSpPr>
        <dsp:cNvPr id="0" name=""/>
        <dsp:cNvSpPr/>
      </dsp:nvSpPr>
      <dsp:spPr>
        <a:xfrm>
          <a:off x="1583811" y="1714667"/>
          <a:ext cx="6036188" cy="1371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26" tIns="145126" rIns="145126" bIns="14512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Fiscal Data Modeling Tool</a:t>
          </a:r>
        </a:p>
      </dsp:txBody>
      <dsp:txXfrm>
        <a:off x="1583811" y="1714667"/>
        <a:ext cx="6036188" cy="1371265"/>
      </dsp:txXfrm>
    </dsp:sp>
    <dsp:sp modelId="{82CDE721-FF8F-44BE-8C1C-0EE1796A29A7}">
      <dsp:nvSpPr>
        <dsp:cNvPr id="0" name=""/>
        <dsp:cNvSpPr/>
      </dsp:nvSpPr>
      <dsp:spPr>
        <a:xfrm>
          <a:off x="0" y="3428748"/>
          <a:ext cx="7620000" cy="137126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9F0944-31D4-4682-A3AB-618C64E222D5}">
      <dsp:nvSpPr>
        <dsp:cNvPr id="0" name=""/>
        <dsp:cNvSpPr/>
      </dsp:nvSpPr>
      <dsp:spPr>
        <a:xfrm>
          <a:off x="414807" y="3737283"/>
          <a:ext cx="754195" cy="75419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F15220-F37E-42CE-A807-5A1651DE51BD}">
      <dsp:nvSpPr>
        <dsp:cNvPr id="0" name=""/>
        <dsp:cNvSpPr/>
      </dsp:nvSpPr>
      <dsp:spPr>
        <a:xfrm>
          <a:off x="1583811" y="3428748"/>
          <a:ext cx="6036188" cy="1371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26" tIns="145126" rIns="145126" bIns="14512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Next Steps</a:t>
          </a:r>
        </a:p>
      </dsp:txBody>
      <dsp:txXfrm>
        <a:off x="1583811" y="3428748"/>
        <a:ext cx="6036188" cy="13712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89BCC-BCC0-483B-9963-E508EB0112E9}">
      <dsp:nvSpPr>
        <dsp:cNvPr id="0" name=""/>
        <dsp:cNvSpPr/>
      </dsp:nvSpPr>
      <dsp:spPr>
        <a:xfrm>
          <a:off x="967382" y="1841"/>
          <a:ext cx="1776635" cy="1065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orbel" panose="020B0503020204020204"/>
              <a:ea typeface="+mn-ea"/>
              <a:cs typeface="+mn-cs"/>
            </a:rPr>
            <a:t>Plan</a:t>
          </a:r>
          <a:r>
            <a:rPr lang="en-US" sz="1800" kern="1200" dirty="0"/>
            <a:t> Administration </a:t>
          </a:r>
        </a:p>
      </dsp:txBody>
      <dsp:txXfrm>
        <a:off x="967382" y="1841"/>
        <a:ext cx="1776635" cy="1065981"/>
      </dsp:txXfrm>
    </dsp:sp>
    <dsp:sp modelId="{B3F58B52-EEA3-4474-B645-E27B2DEF7997}">
      <dsp:nvSpPr>
        <dsp:cNvPr id="0" name=""/>
        <dsp:cNvSpPr/>
      </dsp:nvSpPr>
      <dsp:spPr>
        <a:xfrm>
          <a:off x="2921682" y="1841"/>
          <a:ext cx="1776635" cy="1065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UR/QA</a:t>
          </a:r>
        </a:p>
      </dsp:txBody>
      <dsp:txXfrm>
        <a:off x="2921682" y="1841"/>
        <a:ext cx="1776635" cy="1065981"/>
      </dsp:txXfrm>
    </dsp:sp>
    <dsp:sp modelId="{5DCE44B6-0E71-4DB5-B173-E2B6DF7AF25D}">
      <dsp:nvSpPr>
        <dsp:cNvPr id="0" name=""/>
        <dsp:cNvSpPr/>
      </dsp:nvSpPr>
      <dsp:spPr>
        <a:xfrm>
          <a:off x="4875981" y="1841"/>
          <a:ext cx="1776635" cy="1065981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Outpatient services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(SMH and DMC)</a:t>
          </a:r>
        </a:p>
      </dsp:txBody>
      <dsp:txXfrm>
        <a:off x="4875981" y="1841"/>
        <a:ext cx="1776635" cy="1065981"/>
      </dsp:txXfrm>
    </dsp:sp>
    <dsp:sp modelId="{81C5A2F8-55F1-4B46-83E0-E7220F58E823}">
      <dsp:nvSpPr>
        <dsp:cNvPr id="0" name=""/>
        <dsp:cNvSpPr/>
      </dsp:nvSpPr>
      <dsp:spPr>
        <a:xfrm>
          <a:off x="967382" y="1245486"/>
          <a:ext cx="1776635" cy="1065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orbel" panose="020B0503020204020204"/>
              <a:ea typeface="+mn-ea"/>
              <a:cs typeface="+mn-cs"/>
            </a:rPr>
            <a:t>24 hour services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orbel" panose="020B0503020204020204"/>
              <a:ea typeface="+mn-ea"/>
              <a:cs typeface="+mn-cs"/>
            </a:rPr>
            <a:t>(residential) </a:t>
          </a:r>
          <a:endParaRPr lang="en-US" sz="1900" kern="1200" dirty="0"/>
        </a:p>
      </dsp:txBody>
      <dsp:txXfrm>
        <a:off x="967382" y="1245486"/>
        <a:ext cx="1776635" cy="1065981"/>
      </dsp:txXfrm>
    </dsp:sp>
    <dsp:sp modelId="{1ACBE193-9B81-4C12-B500-1D9D933384AA}">
      <dsp:nvSpPr>
        <dsp:cNvPr id="0" name=""/>
        <dsp:cNvSpPr/>
      </dsp:nvSpPr>
      <dsp:spPr>
        <a:xfrm>
          <a:off x="2921682" y="1245486"/>
          <a:ext cx="1776635" cy="1065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Day Rehab/DTI</a:t>
          </a:r>
        </a:p>
      </dsp:txBody>
      <dsp:txXfrm>
        <a:off x="2921682" y="1245486"/>
        <a:ext cx="1776635" cy="1065981"/>
      </dsp:txXfrm>
    </dsp:sp>
    <dsp:sp modelId="{8671D1AA-8681-485F-A7CE-F3427E1F92BB}">
      <dsp:nvSpPr>
        <dsp:cNvPr id="0" name=""/>
        <dsp:cNvSpPr/>
      </dsp:nvSpPr>
      <dsp:spPr>
        <a:xfrm>
          <a:off x="4875981" y="1245486"/>
          <a:ext cx="1776635" cy="1065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Inpatient psych services</a:t>
          </a:r>
        </a:p>
      </dsp:txBody>
      <dsp:txXfrm>
        <a:off x="4875981" y="1245486"/>
        <a:ext cx="1776635" cy="1065981"/>
      </dsp:txXfrm>
    </dsp:sp>
    <dsp:sp modelId="{D5032DBB-0F97-4E84-994B-7BF5DADCA256}">
      <dsp:nvSpPr>
        <dsp:cNvPr id="0" name=""/>
        <dsp:cNvSpPr/>
      </dsp:nvSpPr>
      <dsp:spPr>
        <a:xfrm>
          <a:off x="967382" y="2489131"/>
          <a:ext cx="1776635" cy="1065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Crisis Stabilization</a:t>
          </a:r>
        </a:p>
      </dsp:txBody>
      <dsp:txXfrm>
        <a:off x="967382" y="2489131"/>
        <a:ext cx="1776635" cy="1065981"/>
      </dsp:txXfrm>
    </dsp:sp>
    <dsp:sp modelId="{103C2EB9-9429-43FB-9386-3382FBA94BAB}">
      <dsp:nvSpPr>
        <dsp:cNvPr id="0" name=""/>
        <dsp:cNvSpPr/>
      </dsp:nvSpPr>
      <dsp:spPr>
        <a:xfrm>
          <a:off x="2921682" y="2489131"/>
          <a:ext cx="1776635" cy="1065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Therapeutic Foster Care</a:t>
          </a:r>
        </a:p>
      </dsp:txBody>
      <dsp:txXfrm>
        <a:off x="2921682" y="2489131"/>
        <a:ext cx="1776635" cy="1065981"/>
      </dsp:txXfrm>
    </dsp:sp>
    <dsp:sp modelId="{93B0C1BB-E7C4-4086-A68B-0B9DE64787C3}">
      <dsp:nvSpPr>
        <dsp:cNvPr id="0" name=""/>
        <dsp:cNvSpPr/>
      </dsp:nvSpPr>
      <dsp:spPr>
        <a:xfrm>
          <a:off x="4875981" y="2489131"/>
          <a:ext cx="1776635" cy="1065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NTP services</a:t>
          </a:r>
        </a:p>
      </dsp:txBody>
      <dsp:txXfrm>
        <a:off x="4875981" y="2489131"/>
        <a:ext cx="1776635" cy="1065981"/>
      </dsp:txXfrm>
    </dsp:sp>
    <dsp:sp modelId="{071F8769-6ECC-414F-AE00-27D2749C6548}">
      <dsp:nvSpPr>
        <dsp:cNvPr id="0" name=""/>
        <dsp:cNvSpPr/>
      </dsp:nvSpPr>
      <dsp:spPr>
        <a:xfrm>
          <a:off x="967382" y="3732776"/>
          <a:ext cx="1776635" cy="1065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orbel" panose="020B0503020204020204"/>
              <a:ea typeface="+mn-ea"/>
              <a:cs typeface="+mn-cs"/>
            </a:rPr>
            <a:t>DMC-ODS Inpatient</a:t>
          </a:r>
        </a:p>
      </dsp:txBody>
      <dsp:txXfrm>
        <a:off x="967382" y="3732776"/>
        <a:ext cx="1776635" cy="1065981"/>
      </dsp:txXfrm>
    </dsp:sp>
    <dsp:sp modelId="{E32D81D6-1B23-4B8A-BA6C-316324865F56}">
      <dsp:nvSpPr>
        <dsp:cNvPr id="0" name=""/>
        <dsp:cNvSpPr/>
      </dsp:nvSpPr>
      <dsp:spPr>
        <a:xfrm>
          <a:off x="2921682" y="3732776"/>
          <a:ext cx="1776635" cy="1065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Partnership Regional Model</a:t>
          </a:r>
        </a:p>
      </dsp:txBody>
      <dsp:txXfrm>
        <a:off x="2921682" y="3732776"/>
        <a:ext cx="1776635" cy="1065981"/>
      </dsp:txXfrm>
    </dsp:sp>
    <dsp:sp modelId="{4609FED0-D78A-4F3F-B62C-8C555FA032B5}">
      <dsp:nvSpPr>
        <dsp:cNvPr id="0" name=""/>
        <dsp:cNvSpPr/>
      </dsp:nvSpPr>
      <dsp:spPr>
        <a:xfrm>
          <a:off x="4875981" y="3732776"/>
          <a:ext cx="1776635" cy="1065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Mobile Crisis</a:t>
          </a:r>
        </a:p>
      </dsp:txBody>
      <dsp:txXfrm>
        <a:off x="4875981" y="3732776"/>
        <a:ext cx="1776635" cy="10659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0259D-C8D1-40D8-AB30-794D2EFAA85A}">
      <dsp:nvSpPr>
        <dsp:cNvPr id="0" name=""/>
        <dsp:cNvSpPr/>
      </dsp:nvSpPr>
      <dsp:spPr>
        <a:xfrm>
          <a:off x="0" y="249254"/>
          <a:ext cx="76200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State DHCS is implementing CPT coding transition under CalAIM Behavioral Health Payment Reform</a:t>
          </a:r>
        </a:p>
      </dsp:txBody>
      <dsp:txXfrm>
        <a:off x="50489" y="299743"/>
        <a:ext cx="7519022" cy="933302"/>
      </dsp:txXfrm>
    </dsp:sp>
    <dsp:sp modelId="{376EAF6C-FB89-4726-BBD8-9EE02DF34B53}">
      <dsp:nvSpPr>
        <dsp:cNvPr id="0" name=""/>
        <dsp:cNvSpPr/>
      </dsp:nvSpPr>
      <dsp:spPr>
        <a:xfrm>
          <a:off x="0" y="1283535"/>
          <a:ext cx="7620000" cy="1264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In general, CPT codes will be used for clinical services provided by licensed professionals providing services in their scope of practice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DHCS is planning to continue to use HCPCs for non-clinical services (e.g., rehabilitation) and services provided by non-licensed staff</a:t>
          </a:r>
        </a:p>
      </dsp:txBody>
      <dsp:txXfrm>
        <a:off x="0" y="1283535"/>
        <a:ext cx="7620000" cy="1264770"/>
      </dsp:txXfrm>
    </dsp:sp>
    <dsp:sp modelId="{9AE253B8-85B8-49C9-BCAF-8CB1ED63F91A}">
      <dsp:nvSpPr>
        <dsp:cNvPr id="0" name=""/>
        <dsp:cNvSpPr/>
      </dsp:nvSpPr>
      <dsp:spPr>
        <a:xfrm>
          <a:off x="0" y="2548305"/>
          <a:ext cx="76200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Prospectively determined Fee-for-Service rates will be applied to all services</a:t>
          </a:r>
        </a:p>
      </dsp:txBody>
      <dsp:txXfrm>
        <a:off x="50489" y="2598794"/>
        <a:ext cx="7519022" cy="933302"/>
      </dsp:txXfrm>
    </dsp:sp>
    <dsp:sp modelId="{8E5AF6A3-15EE-4352-B5F6-1B6649C0E71A}">
      <dsp:nvSpPr>
        <dsp:cNvPr id="0" name=""/>
        <dsp:cNvSpPr/>
      </dsp:nvSpPr>
      <dsp:spPr>
        <a:xfrm>
          <a:off x="0" y="3582585"/>
          <a:ext cx="7620000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Separate outpatient service rates for each CPT/HCPC code and each practitioner type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Pre-defined minutes are assigned to all CPT/HCPC codes</a:t>
          </a:r>
        </a:p>
      </dsp:txBody>
      <dsp:txXfrm>
        <a:off x="0" y="3582585"/>
        <a:ext cx="7620000" cy="9687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0F365A-1583-4F09-AE73-ACB64298E055}">
      <dsp:nvSpPr>
        <dsp:cNvPr id="0" name=""/>
        <dsp:cNvSpPr/>
      </dsp:nvSpPr>
      <dsp:spPr>
        <a:xfrm rot="5400000">
          <a:off x="4244920" y="-1267491"/>
          <a:ext cx="1873359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Excludes travel and documentation time</a:t>
          </a:r>
        </a:p>
      </dsp:txBody>
      <dsp:txXfrm rot="-5400000">
        <a:off x="2743200" y="325679"/>
        <a:ext cx="4785350" cy="1690459"/>
      </dsp:txXfrm>
    </dsp:sp>
    <dsp:sp modelId="{8BE649EB-C30F-4523-8EE0-DC97965821A5}">
      <dsp:nvSpPr>
        <dsp:cNvPr id="0" name=""/>
        <dsp:cNvSpPr/>
      </dsp:nvSpPr>
      <dsp:spPr>
        <a:xfrm>
          <a:off x="0" y="58"/>
          <a:ext cx="2743200" cy="23416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Minutes associated with each code are based on direct patient care time</a:t>
          </a:r>
        </a:p>
      </dsp:txBody>
      <dsp:txXfrm>
        <a:off x="114312" y="114370"/>
        <a:ext cx="2514576" cy="2113074"/>
      </dsp:txXfrm>
    </dsp:sp>
    <dsp:sp modelId="{279B083D-5BD6-44AC-A12F-4E7C4DD6F15E}">
      <dsp:nvSpPr>
        <dsp:cNvPr id="0" name=""/>
        <dsp:cNvSpPr/>
      </dsp:nvSpPr>
      <dsp:spPr>
        <a:xfrm rot="5400000">
          <a:off x="4244920" y="1191291"/>
          <a:ext cx="1873359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Taxonomy code that is registered with the providers NPI number should be used for billing</a:t>
          </a:r>
        </a:p>
      </dsp:txBody>
      <dsp:txXfrm rot="-5400000">
        <a:off x="2743200" y="2784461"/>
        <a:ext cx="4785350" cy="1690459"/>
      </dsp:txXfrm>
    </dsp:sp>
    <dsp:sp modelId="{2A45D0B8-FEFC-4A16-90FE-7EE740667E4F}">
      <dsp:nvSpPr>
        <dsp:cNvPr id="0" name=""/>
        <dsp:cNvSpPr/>
      </dsp:nvSpPr>
      <dsp:spPr>
        <a:xfrm>
          <a:off x="0" y="2458842"/>
          <a:ext cx="2743200" cy="23416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Taxonomy coding becomes extremely important</a:t>
          </a:r>
        </a:p>
      </dsp:txBody>
      <dsp:txXfrm>
        <a:off x="114312" y="2573154"/>
        <a:ext cx="2514576" cy="21130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3E145-9AA8-41D9-AE12-64AC44210025}">
      <dsp:nvSpPr>
        <dsp:cNvPr id="0" name=""/>
        <dsp:cNvSpPr/>
      </dsp:nvSpPr>
      <dsp:spPr>
        <a:xfrm>
          <a:off x="0" y="0"/>
          <a:ext cx="7620000" cy="111576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Counties can compile unit data to populate “Units” tab in Fiscal Impact Model</a:t>
          </a:r>
        </a:p>
      </dsp:txBody>
      <dsp:txXfrm>
        <a:off x="1635576" y="0"/>
        <a:ext cx="5984423" cy="1115764"/>
      </dsp:txXfrm>
    </dsp:sp>
    <dsp:sp modelId="{3595DCCE-FB71-4988-977F-0FDCDF0722AC}">
      <dsp:nvSpPr>
        <dsp:cNvPr id="0" name=""/>
        <dsp:cNvSpPr/>
      </dsp:nvSpPr>
      <dsp:spPr>
        <a:xfrm>
          <a:off x="111576" y="111576"/>
          <a:ext cx="1524000" cy="89261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D7D0E8-E2A4-4693-AA08-A61039F3B70A}">
      <dsp:nvSpPr>
        <dsp:cNvPr id="0" name=""/>
        <dsp:cNvSpPr/>
      </dsp:nvSpPr>
      <dsp:spPr>
        <a:xfrm>
          <a:off x="0" y="1227340"/>
          <a:ext cx="7620000" cy="111576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tx1"/>
              </a:solidFill>
            </a:rPr>
            <a:t>DHCS to provide outpatient rates to counties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>
              <a:solidFill>
                <a:schemeClr val="tx1"/>
              </a:solidFill>
            </a:rPr>
            <a:t>Individual county rates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>
              <a:solidFill>
                <a:schemeClr val="tx1"/>
              </a:solidFill>
            </a:rPr>
            <a:t>Overview of methodology</a:t>
          </a:r>
        </a:p>
      </dsp:txBody>
      <dsp:txXfrm>
        <a:off x="1635576" y="1227340"/>
        <a:ext cx="5984423" cy="1115764"/>
      </dsp:txXfrm>
    </dsp:sp>
    <dsp:sp modelId="{59F857A9-7A74-4D6E-8914-7D1A9F2B414F}">
      <dsp:nvSpPr>
        <dsp:cNvPr id="0" name=""/>
        <dsp:cNvSpPr/>
      </dsp:nvSpPr>
      <dsp:spPr>
        <a:xfrm>
          <a:off x="111576" y="1338917"/>
          <a:ext cx="1524000" cy="89261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0A57E4-959F-43F3-A44A-610889BF4A9C}">
      <dsp:nvSpPr>
        <dsp:cNvPr id="0" name=""/>
        <dsp:cNvSpPr/>
      </dsp:nvSpPr>
      <dsp:spPr>
        <a:xfrm>
          <a:off x="0" y="2454681"/>
          <a:ext cx="7620000" cy="111576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tx1"/>
              </a:solidFill>
            </a:rPr>
            <a:t>Counties can insert rates into model to estimate gross Medi-Cal billings</a:t>
          </a:r>
        </a:p>
      </dsp:txBody>
      <dsp:txXfrm>
        <a:off x="1635576" y="2454681"/>
        <a:ext cx="5984423" cy="1115764"/>
      </dsp:txXfrm>
    </dsp:sp>
    <dsp:sp modelId="{2C83F28C-B9CD-41F0-8EF5-4A4E599169A3}">
      <dsp:nvSpPr>
        <dsp:cNvPr id="0" name=""/>
        <dsp:cNvSpPr/>
      </dsp:nvSpPr>
      <dsp:spPr>
        <a:xfrm>
          <a:off x="111576" y="2566258"/>
          <a:ext cx="1524000" cy="89261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55551F-5B33-4233-A0DA-1393D88E4F48}">
      <dsp:nvSpPr>
        <dsp:cNvPr id="0" name=""/>
        <dsp:cNvSpPr/>
      </dsp:nvSpPr>
      <dsp:spPr>
        <a:xfrm>
          <a:off x="0" y="3682022"/>
          <a:ext cx="7620000" cy="111576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tx1"/>
              </a:solidFill>
            </a:rPr>
            <a:t>Register for the November 17</a:t>
          </a:r>
          <a:r>
            <a:rPr lang="en-US" sz="2200" kern="1200" baseline="30000">
              <a:solidFill>
                <a:schemeClr val="tx1"/>
              </a:solidFill>
            </a:rPr>
            <a:t>th</a:t>
          </a:r>
          <a:r>
            <a:rPr lang="en-US" sz="2200" kern="1200">
              <a:solidFill>
                <a:schemeClr val="tx1"/>
              </a:solidFill>
            </a:rPr>
            <a:t> Best Practices for System Shifts Related to Payment Reform webinar</a:t>
          </a:r>
        </a:p>
      </dsp:txBody>
      <dsp:txXfrm>
        <a:off x="1635576" y="3682022"/>
        <a:ext cx="5984423" cy="1115764"/>
      </dsp:txXfrm>
    </dsp:sp>
    <dsp:sp modelId="{FD551BCD-00F6-44E0-B96B-EC4703E7C51B}">
      <dsp:nvSpPr>
        <dsp:cNvPr id="0" name=""/>
        <dsp:cNvSpPr/>
      </dsp:nvSpPr>
      <dsp:spPr>
        <a:xfrm>
          <a:off x="324936" y="3793599"/>
          <a:ext cx="1097280" cy="89261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7F0099-F33C-4B78-B65A-99C92A48226B}">
      <dsp:nvSpPr>
        <dsp:cNvPr id="0" name=""/>
        <dsp:cNvSpPr/>
      </dsp:nvSpPr>
      <dsp:spPr>
        <a:xfrm>
          <a:off x="479999" y="1140299"/>
          <a:ext cx="1372500" cy="13725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D1E7EB-9EDD-47E4-A5CD-F8F23C38DD2D}">
      <dsp:nvSpPr>
        <dsp:cNvPr id="0" name=""/>
        <dsp:cNvSpPr/>
      </dsp:nvSpPr>
      <dsp:spPr>
        <a:xfrm>
          <a:off x="772499" y="1432799"/>
          <a:ext cx="787500" cy="78750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A1C7C2-A0D4-4EAE-AE16-6AAFC15DC199}">
      <dsp:nvSpPr>
        <dsp:cNvPr id="0" name=""/>
        <dsp:cNvSpPr/>
      </dsp:nvSpPr>
      <dsp:spPr>
        <a:xfrm>
          <a:off x="41249" y="2940300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Thank you for attending this webinar!</a:t>
          </a:r>
        </a:p>
      </dsp:txBody>
      <dsp:txXfrm>
        <a:off x="41249" y="2940300"/>
        <a:ext cx="2250000" cy="720000"/>
      </dsp:txXfrm>
    </dsp:sp>
    <dsp:sp modelId="{B88A7A54-6C94-4E8A-93B6-43317AD222EB}">
      <dsp:nvSpPr>
        <dsp:cNvPr id="0" name=""/>
        <dsp:cNvSpPr/>
      </dsp:nvSpPr>
      <dsp:spPr>
        <a:xfrm>
          <a:off x="3123750" y="1140299"/>
          <a:ext cx="1372500" cy="13725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BDAC8A-83BA-44FD-8F12-A90FFFF061C2}">
      <dsp:nvSpPr>
        <dsp:cNvPr id="0" name=""/>
        <dsp:cNvSpPr/>
      </dsp:nvSpPr>
      <dsp:spPr>
        <a:xfrm>
          <a:off x="3416250" y="1432799"/>
          <a:ext cx="787500" cy="787500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96A45-5736-489E-B73C-2658E4BC162D}">
      <dsp:nvSpPr>
        <dsp:cNvPr id="0" name=""/>
        <dsp:cNvSpPr/>
      </dsp:nvSpPr>
      <dsp:spPr>
        <a:xfrm>
          <a:off x="2685000" y="2940300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The recording and slides will be available on our website on the following day.</a:t>
          </a:r>
        </a:p>
      </dsp:txBody>
      <dsp:txXfrm>
        <a:off x="2685000" y="2940300"/>
        <a:ext cx="2250000" cy="720000"/>
      </dsp:txXfrm>
    </dsp:sp>
    <dsp:sp modelId="{4950908A-A784-4E3F-B26D-30E3C5815973}">
      <dsp:nvSpPr>
        <dsp:cNvPr id="0" name=""/>
        <dsp:cNvSpPr/>
      </dsp:nvSpPr>
      <dsp:spPr>
        <a:xfrm>
          <a:off x="5767499" y="1140299"/>
          <a:ext cx="1372500" cy="13725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A385BE-155C-4BEF-8C28-EFD05D4D1872}">
      <dsp:nvSpPr>
        <dsp:cNvPr id="0" name=""/>
        <dsp:cNvSpPr/>
      </dsp:nvSpPr>
      <dsp:spPr>
        <a:xfrm>
          <a:off x="6059999" y="1432799"/>
          <a:ext cx="787500" cy="7875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AF8FAB-2192-4754-A75D-53448B846D64}">
      <dsp:nvSpPr>
        <dsp:cNvPr id="0" name=""/>
        <dsp:cNvSpPr/>
      </dsp:nvSpPr>
      <dsp:spPr>
        <a:xfrm>
          <a:off x="5328749" y="2940300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Please send your questions/comments to paymentreform@calmhsa.org.</a:t>
          </a:r>
        </a:p>
      </dsp:txBody>
      <dsp:txXfrm>
        <a:off x="5328749" y="2940300"/>
        <a:ext cx="225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34E9E-1462-41CF-92A3-3A1859F44F44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21494-C2E6-488A-B5FD-4D1419E309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10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Justice involved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627F43C6-C156-47FE-8E46-358A2EC8B579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CE8598-3541-4B59-91A8-6F0A51630E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9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528C-82B0-4F13-A0D7-714ABBA40719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D71D-3653-45C1-A093-9BB0C9B8E0EE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C67E-66E0-4E84-BAEF-530D991D2677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7D6F-DF2A-47EE-BF02-6CE39F3E2557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69644E-DEC5-532B-14DF-8F8B73773781}"/>
              </a:ext>
            </a:extLst>
          </p:cNvPr>
          <p:cNvSpPr txBox="1"/>
          <p:nvPr userDrawn="1"/>
        </p:nvSpPr>
        <p:spPr>
          <a:xfrm>
            <a:off x="619712" y="6522143"/>
            <a:ext cx="7553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*Information in this presentation is pre-decisional (DHCS policy still in development as of 11.09.22).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89B-7F51-4083-B9E4-38D876488783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B749-900B-47C1-9DE8-AEBA75EEA94B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352F-6726-4BDC-8026-88119BB93D3C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461E-BA1F-45CB-A274-9B3E2EE137D7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386-3FE2-46B1-A970-EBBA53086D05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CBD5-2879-42B1-8325-37A5E5A1377D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A5CE-2D61-4EEE-A60D-699EA345E168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A55830C-EAF6-48B3-B6B9-5B4E8BD835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D946D52-116F-4B73-B47F-C27E7CA9E77B}" type="datetime1">
              <a:rPr lang="en-US" smtClean="0"/>
              <a:t>11/9/2022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Fiscal Data Modeling of Proposed Rates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10, 2022</a:t>
            </a:r>
          </a:p>
        </p:txBody>
      </p:sp>
    </p:spTree>
    <p:extLst>
      <p:ext uri="{BB962C8B-B14F-4D97-AF65-F5344CB8AC3E}">
        <p14:creationId xmlns:p14="http://schemas.microsoft.com/office/powerpoint/2010/main" val="79424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3A55830C-EAF6-48B3-B6B9-5B4E8BD83596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 dirty="0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0C6F4B1D-6071-477D-6F41-72A7F961E4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330111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2327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D6161-5F75-49DB-8397-ED2B61D05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Rates Under CalAIM Behavioral Health Payment Reform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AF9E967-518F-406D-A97A-005856D61B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803115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97176B4F-30A8-902B-4D4B-1F8CF2AE0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3A55830C-EAF6-48B3-B6B9-5B4E8BD83596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915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Overview of Outpatient Services Rates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366529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58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Overview of Outpatient Services Rates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611020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78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Data Modeling Tool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2" y="1704516"/>
            <a:ext cx="8209502" cy="481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349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3A55830C-EAF6-48B3-B6B9-5B4E8BD83596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134456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1438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&amp;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type your questions in the chat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000" y="2324100"/>
            <a:ext cx="22225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609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3A55830C-EAF6-48B3-B6B9-5B4E8BD83596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3D25157-A5EF-C2A5-2159-A661707E63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76785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4986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1">
      <a:dk1>
        <a:sysClr val="windowText" lastClr="000000"/>
      </a:dk1>
      <a:lt1>
        <a:sysClr val="window" lastClr="FFFFFF"/>
      </a:lt1>
      <a:dk2>
        <a:srgbClr val="2F5897"/>
      </a:dk2>
      <a:lt2>
        <a:srgbClr val="FFFFF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278C30F-03E8-4570-AF71-61D948AFF4AA}" vid="{A8BFB67D-BD70-4F1B-AAF8-D34BA910B4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27A0DE307DC44C9C6D49C199E56D43" ma:contentTypeVersion="17" ma:contentTypeDescription="Create a new document." ma:contentTypeScope="" ma:versionID="792277f2e4dc809c4aae5c8abb069133">
  <xsd:schema xmlns:xsd="http://www.w3.org/2001/XMLSchema" xmlns:xs="http://www.w3.org/2001/XMLSchema" xmlns:p="http://schemas.microsoft.com/office/2006/metadata/properties" xmlns:ns2="bdde9dca-b655-4c82-9756-0719d4cc3ad5" xmlns:ns3="08b51a6c-15c5-468c-9d03-3812a6e79002" targetNamespace="http://schemas.microsoft.com/office/2006/metadata/properties" ma:root="true" ma:fieldsID="54b1b589b8285858c95b3542f4c822e1" ns2:_="" ns3:_="">
    <xsd:import namespace="bdde9dca-b655-4c82-9756-0719d4cc3ad5"/>
    <xsd:import namespace="08b51a6c-15c5-468c-9d03-3812a6e79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Coun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e9dca-b655-4c82-9756-0719d4cc3a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a1b1a5a-f0f9-49c0-b9db-6a9c78dda7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unty" ma:index="24" nillable="true" ma:displayName="County" ma:description="Where PIPs are from" ma:format="Dropdown" ma:internalName="County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51a6c-15c5-468c-9d03-3812a6e79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44764a0-56e0-4cd0-8eca-b34752208dec}" ma:internalName="TaxCatchAll" ma:showField="CatchAllData" ma:web="08b51a6c-15c5-468c-9d03-3812a6e79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FFD804-E4A8-46D1-AEE8-06638A4BAA79}">
  <ds:schemaRefs>
    <ds:schemaRef ds:uri="08b51a6c-15c5-468c-9d03-3812a6e79002"/>
    <ds:schemaRef ds:uri="bdde9dca-b655-4c82-9756-0719d4cc3ad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AB876FD-0E6D-47D0-84F8-A9F5BA687A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854</TotalTime>
  <Words>328</Words>
  <Application>Microsoft Office PowerPoint</Application>
  <PresentationFormat>On-screen Show (4:3)</PresentationFormat>
  <Paragraphs>58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Corbel</vt:lpstr>
      <vt:lpstr>Theme1</vt:lpstr>
      <vt:lpstr>Fiscal Data Modeling of Proposed Rates 101</vt:lpstr>
      <vt:lpstr>Agenda</vt:lpstr>
      <vt:lpstr>Rates Under CalAIM Behavioral Health Payment Reform</vt:lpstr>
      <vt:lpstr>Overview of Outpatient Services Rates</vt:lpstr>
      <vt:lpstr>Overview of Outpatient Services Rates</vt:lpstr>
      <vt:lpstr>Fiscal Data Modeling Tool</vt:lpstr>
      <vt:lpstr>Next Steps</vt:lpstr>
      <vt:lpstr>Questions &amp; Answers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Intergovernmental Transfers</dc:title>
  <dc:creator>Michael Geiss</dc:creator>
  <cp:lastModifiedBy>Roksana Dahl</cp:lastModifiedBy>
  <cp:revision>49</cp:revision>
  <cp:lastPrinted>2022-10-13T17:20:49Z</cp:lastPrinted>
  <dcterms:created xsi:type="dcterms:W3CDTF">2022-10-10T17:33:21Z</dcterms:created>
  <dcterms:modified xsi:type="dcterms:W3CDTF">2022-11-09T19:13:26Z</dcterms:modified>
</cp:coreProperties>
</file>