
<file path=[Content_Types].xml><?xml version="1.0" encoding="utf-8"?>
<Types xmlns="http://schemas.openxmlformats.org/package/2006/content-types">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5"/>
  </p:notesMasterIdLst>
  <p:sldIdLst>
    <p:sldId id="284" r:id="rId5"/>
    <p:sldId id="317" r:id="rId6"/>
    <p:sldId id="310" r:id="rId7"/>
    <p:sldId id="316" r:id="rId8"/>
    <p:sldId id="306" r:id="rId9"/>
    <p:sldId id="312" r:id="rId10"/>
    <p:sldId id="285" r:id="rId11"/>
    <p:sldId id="308" r:id="rId12"/>
    <p:sldId id="313" r:id="rId13"/>
    <p:sldId id="305"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0F923B8-92A5-4A3F-83DE-296D5A9F516E}">
          <p14:sldIdLst>
            <p14:sldId id="284"/>
            <p14:sldId id="317"/>
            <p14:sldId id="310"/>
            <p14:sldId id="316"/>
            <p14:sldId id="306"/>
            <p14:sldId id="312"/>
            <p14:sldId id="285"/>
            <p14:sldId id="308"/>
            <p14:sldId id="313"/>
          </p14:sldIdLst>
        </p14:section>
        <p14:section name="Untitled Section" id="{5E15BCDC-23F7-4278-A6FF-DBBC366BAE40}">
          <p14:sldIdLst>
            <p14:sldId id="30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EBA4A"/>
    <a:srgbClr val="0F6775"/>
    <a:srgbClr val="438F89"/>
    <a:srgbClr val="0A7178"/>
    <a:srgbClr val="072E34"/>
    <a:srgbClr val="FF6E00"/>
    <a:srgbClr val="FF8501"/>
    <a:srgbClr val="FF9E01"/>
    <a:srgbClr val="FFCA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9" d="100"/>
          <a:sy n="79" d="100"/>
        </p:scale>
        <p:origin x="821"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EE144E-33BA-1447-82F6-CB77425C03EF}" type="datetimeFigureOut">
              <a:rPr lang="en-US" smtClean="0"/>
              <a:t>5/30/2023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C0F2FE-3626-AF46-8683-0D64B693D61A}" type="slidenum">
              <a:rPr lang="en-US" smtClean="0"/>
              <a:t>‹#›</a:t>
            </a:fld>
            <a:endParaRPr lang="en-US" dirty="0"/>
          </a:p>
        </p:txBody>
      </p:sp>
    </p:spTree>
    <p:extLst>
      <p:ext uri="{BB962C8B-B14F-4D97-AF65-F5344CB8AC3E}">
        <p14:creationId xmlns:p14="http://schemas.microsoft.com/office/powerpoint/2010/main" val="410957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C0F2FE-3626-AF46-8683-0D64B693D61A}" type="slidenum">
              <a:rPr lang="en-US" smtClean="0"/>
              <a:t>1</a:t>
            </a:fld>
            <a:endParaRPr lang="en-US" dirty="0"/>
          </a:p>
        </p:txBody>
      </p:sp>
    </p:spTree>
    <p:extLst>
      <p:ext uri="{BB962C8B-B14F-4D97-AF65-F5344CB8AC3E}">
        <p14:creationId xmlns:p14="http://schemas.microsoft.com/office/powerpoint/2010/main" val="34552679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C0F2FE-3626-AF46-8683-0D64B693D61A}" type="slidenum">
              <a:rPr lang="en-US" smtClean="0"/>
              <a:t>2</a:t>
            </a:fld>
            <a:endParaRPr lang="en-US" dirty="0"/>
          </a:p>
        </p:txBody>
      </p:sp>
    </p:spTree>
    <p:extLst>
      <p:ext uri="{BB962C8B-B14F-4D97-AF65-F5344CB8AC3E}">
        <p14:creationId xmlns:p14="http://schemas.microsoft.com/office/powerpoint/2010/main" val="13389614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C0F2FE-3626-AF46-8683-0D64B693D6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64431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C0F2FE-3626-AF46-8683-0D64B693D6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41614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C0F2FE-3626-AF46-8683-0D64B693D6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97079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6" Type="http://schemas.microsoft.com/office/2007/relationships/hdphoto" Target="../media/hdphoto2.wdp"/><Relationship Id="rId5" Type="http://schemas.openxmlformats.org/officeDocument/2006/relationships/image" Target="../media/image4.png"/><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microsoft.com/office/2007/relationships/hdphoto" Target="../media/hdphoto3.wdp"/></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 01">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9C7D6C73-0BB8-26F0-AB84-88774821D9CA}"/>
              </a:ext>
            </a:extLst>
          </p:cNvPr>
          <p:cNvCxnSpPr>
            <a:cxnSpLocks/>
          </p:cNvCxnSpPr>
          <p:nvPr userDrawn="1"/>
        </p:nvCxnSpPr>
        <p:spPr>
          <a:xfrm>
            <a:off x="493861" y="1282108"/>
            <a:ext cx="11698139" cy="0"/>
          </a:xfrm>
          <a:prstGeom prst="line">
            <a:avLst/>
          </a:prstGeom>
          <a:ln w="181229">
            <a:solidFill>
              <a:srgbClr val="0A7178"/>
            </a:solidFill>
          </a:ln>
        </p:spPr>
        <p:style>
          <a:lnRef idx="1">
            <a:schemeClr val="accent1"/>
          </a:lnRef>
          <a:fillRef idx="0">
            <a:schemeClr val="accent1"/>
          </a:fillRef>
          <a:effectRef idx="0">
            <a:schemeClr val="accent1"/>
          </a:effectRef>
          <a:fontRef idx="minor">
            <a:schemeClr val="tx1"/>
          </a:fontRef>
        </p:style>
      </p:cxnSp>
      <p:pic>
        <p:nvPicPr>
          <p:cNvPr id="10" name="Picture 9" descr="A picture containing text, sign, clipart&#10;&#10;Description automatically generated">
            <a:extLst>
              <a:ext uri="{FF2B5EF4-FFF2-40B4-BE49-F238E27FC236}">
                <a16:creationId xmlns:a16="http://schemas.microsoft.com/office/drawing/2014/main" id="{76C8341A-B203-9BCA-4F67-D8C200A622B8}"/>
              </a:ext>
            </a:extLst>
          </p:cNvPr>
          <p:cNvPicPr>
            <a:picLocks noChangeAspect="1"/>
          </p:cNvPicPr>
          <p:nvPr userDrawn="1"/>
        </p:nvPicPr>
        <p:blipFill>
          <a:blip r:embed="rId2"/>
          <a:stretch>
            <a:fillRect/>
          </a:stretch>
        </p:blipFill>
        <p:spPr>
          <a:xfrm>
            <a:off x="493861" y="639385"/>
            <a:ext cx="2615100" cy="730957"/>
          </a:xfrm>
          <a:prstGeom prst="rect">
            <a:avLst/>
          </a:prstGeom>
        </p:spPr>
      </p:pic>
      <p:sp>
        <p:nvSpPr>
          <p:cNvPr id="11" name="Title 1">
            <a:extLst>
              <a:ext uri="{FF2B5EF4-FFF2-40B4-BE49-F238E27FC236}">
                <a16:creationId xmlns:a16="http://schemas.microsoft.com/office/drawing/2014/main" id="{B6BD9F2A-4232-5B0D-A1E2-6138B8699603}"/>
              </a:ext>
            </a:extLst>
          </p:cNvPr>
          <p:cNvSpPr>
            <a:spLocks noGrp="1"/>
          </p:cNvSpPr>
          <p:nvPr>
            <p:ph type="ctrTitle"/>
          </p:nvPr>
        </p:nvSpPr>
        <p:spPr>
          <a:xfrm>
            <a:off x="493861" y="4718151"/>
            <a:ext cx="7376564" cy="857741"/>
          </a:xfrm>
        </p:spPr>
        <p:txBody>
          <a:bodyPr bIns="0" anchor="b">
            <a:noAutofit/>
          </a:bodyPr>
          <a:lstStyle>
            <a:lvl1pPr algn="l">
              <a:defRPr sz="6000" spc="-100" baseline="0">
                <a:solidFill>
                  <a:schemeClr val="accent2"/>
                </a:solidFill>
                <a:latin typeface="Bebas Neue" panose="020B0606020202050201" pitchFamily="34" charset="77"/>
              </a:defRPr>
            </a:lvl1pPr>
          </a:lstStyle>
          <a:p>
            <a:r>
              <a:rPr lang="en-US"/>
              <a:t>Click to edit</a:t>
            </a:r>
          </a:p>
        </p:txBody>
      </p:sp>
      <p:sp>
        <p:nvSpPr>
          <p:cNvPr id="12" name="Text Placeholder 29">
            <a:extLst>
              <a:ext uri="{FF2B5EF4-FFF2-40B4-BE49-F238E27FC236}">
                <a16:creationId xmlns:a16="http://schemas.microsoft.com/office/drawing/2014/main" id="{057A373F-D0CF-14B1-4335-3051DF16E6D1}"/>
              </a:ext>
            </a:extLst>
          </p:cNvPr>
          <p:cNvSpPr>
            <a:spLocks noGrp="1"/>
          </p:cNvSpPr>
          <p:nvPr>
            <p:ph type="body" sz="quarter" idx="11" hasCustomPrompt="1"/>
          </p:nvPr>
        </p:nvSpPr>
        <p:spPr>
          <a:xfrm>
            <a:off x="493861" y="5616409"/>
            <a:ext cx="7376565" cy="622722"/>
          </a:xfrm>
        </p:spPr>
        <p:txBody>
          <a:bodyPr>
            <a:normAutofit/>
          </a:bodyPr>
          <a:lstStyle>
            <a:lvl1pPr marL="0" indent="0">
              <a:buNone/>
              <a:defRPr sz="1800" b="1">
                <a:solidFill>
                  <a:schemeClr val="accent2"/>
                </a:solidFill>
                <a:latin typeface="Poppins" pitchFamily="2" charset="77"/>
                <a:cs typeface="Poppins" pitchFamily="2" charset="77"/>
              </a:defRPr>
            </a:lvl1pPr>
            <a:lvl2pPr>
              <a:buNone/>
              <a:defRPr/>
            </a:lvl2pPr>
          </a:lstStyle>
          <a:p>
            <a:pPr lvl="0"/>
            <a:r>
              <a:rPr lang="en-US"/>
              <a:t>Subhead – Click to edit</a:t>
            </a:r>
          </a:p>
        </p:txBody>
      </p:sp>
    </p:spTree>
    <p:extLst>
      <p:ext uri="{BB962C8B-B14F-4D97-AF65-F5344CB8AC3E}">
        <p14:creationId xmlns:p14="http://schemas.microsoft.com/office/powerpoint/2010/main" val="550307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48A8947A-930D-1889-4CD8-A4C06140600F}"/>
              </a:ext>
            </a:extLst>
          </p:cNvPr>
          <p:cNvSpPr/>
          <p:nvPr userDrawn="1"/>
        </p:nvSpPr>
        <p:spPr>
          <a:xfrm flipH="1">
            <a:off x="3340814" y="0"/>
            <a:ext cx="8851186" cy="6857999"/>
          </a:xfrm>
          <a:custGeom>
            <a:avLst/>
            <a:gdLst>
              <a:gd name="connsiteX0" fmla="*/ 8851185 w 8851186"/>
              <a:gd name="connsiteY0" fmla="*/ 0 h 6857999"/>
              <a:gd name="connsiteX1" fmla="*/ 0 w 8851186"/>
              <a:gd name="connsiteY1" fmla="*/ 0 h 6857999"/>
              <a:gd name="connsiteX2" fmla="*/ 0 w 8851186"/>
              <a:gd name="connsiteY2" fmla="*/ 6857999 h 6857999"/>
              <a:gd name="connsiteX3" fmla="*/ 8851186 w 8851186"/>
              <a:gd name="connsiteY3" fmla="*/ 6857999 h 6857999"/>
              <a:gd name="connsiteX4" fmla="*/ 8799557 w 8851186"/>
              <a:gd name="connsiteY4" fmla="*/ 6813277 h 6857999"/>
              <a:gd name="connsiteX5" fmla="*/ 7301666 w 8851186"/>
              <a:gd name="connsiteY5" fmla="*/ 3428999 h 6857999"/>
              <a:gd name="connsiteX6" fmla="*/ 8799557 w 8851186"/>
              <a:gd name="connsiteY6" fmla="*/ 4472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51186" h="6857999">
                <a:moveTo>
                  <a:pt x="8851185" y="0"/>
                </a:moveTo>
                <a:lnTo>
                  <a:pt x="0" y="0"/>
                </a:lnTo>
                <a:lnTo>
                  <a:pt x="0" y="6857999"/>
                </a:lnTo>
                <a:lnTo>
                  <a:pt x="8851186" y="6857999"/>
                </a:lnTo>
                <a:lnTo>
                  <a:pt x="8799557" y="6813277"/>
                </a:lnTo>
                <a:cubicBezTo>
                  <a:pt x="7879371" y="5976930"/>
                  <a:pt x="7301666" y="4770430"/>
                  <a:pt x="7301666" y="3428999"/>
                </a:cubicBezTo>
                <a:cubicBezTo>
                  <a:pt x="7301666" y="2087568"/>
                  <a:pt x="7879371" y="881068"/>
                  <a:pt x="8799557" y="4472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Title 1">
            <a:extLst>
              <a:ext uri="{FF2B5EF4-FFF2-40B4-BE49-F238E27FC236}">
                <a16:creationId xmlns:a16="http://schemas.microsoft.com/office/drawing/2014/main" id="{6463B28E-978A-2EFF-E0B4-ABB43802DEED}"/>
              </a:ext>
            </a:extLst>
          </p:cNvPr>
          <p:cNvSpPr txBox="1">
            <a:spLocks/>
          </p:cNvSpPr>
          <p:nvPr userDrawn="1"/>
        </p:nvSpPr>
        <p:spPr>
          <a:xfrm>
            <a:off x="493861" y="4718151"/>
            <a:ext cx="3649514" cy="857741"/>
          </a:xfrm>
          <a:prstGeom prst="rect">
            <a:avLst/>
          </a:prstGeom>
        </p:spPr>
        <p:txBody>
          <a:bodyPr bIns="0" anchor="t">
            <a:noAutofit/>
          </a:bodyPr>
          <a:lstStyle>
            <a:lvl1pPr algn="l" defTabSz="914400" rtl="0" eaLnBrk="1" latinLnBrk="0" hangingPunct="1">
              <a:lnSpc>
                <a:spcPct val="90000"/>
              </a:lnSpc>
              <a:spcBef>
                <a:spcPct val="0"/>
              </a:spcBef>
              <a:buNone/>
              <a:defRPr lang="en-US" sz="6000" kern="1200" spc="-100" baseline="0">
                <a:solidFill>
                  <a:schemeClr val="accent2"/>
                </a:solidFill>
                <a:latin typeface="Bebas Neue" panose="020B0606020202050201" pitchFamily="34" charset="77"/>
                <a:ea typeface="+mj-ea"/>
                <a:cs typeface="+mj-cs"/>
              </a:defRPr>
            </a:lvl1pPr>
          </a:lstStyle>
          <a:p>
            <a:r>
              <a:rPr lang="en-US" dirty="0"/>
              <a:t>TABLE OF CONTENTS</a:t>
            </a:r>
          </a:p>
        </p:txBody>
      </p:sp>
      <p:sp>
        <p:nvSpPr>
          <p:cNvPr id="58" name="Text Placeholder 14">
            <a:extLst>
              <a:ext uri="{FF2B5EF4-FFF2-40B4-BE49-F238E27FC236}">
                <a16:creationId xmlns:a16="http://schemas.microsoft.com/office/drawing/2014/main" id="{BA6A0225-0B26-C24A-6CF4-7D465FEDA272}"/>
              </a:ext>
            </a:extLst>
          </p:cNvPr>
          <p:cNvSpPr>
            <a:spLocks noGrp="1"/>
          </p:cNvSpPr>
          <p:nvPr>
            <p:ph type="body" sz="quarter" idx="11"/>
          </p:nvPr>
        </p:nvSpPr>
        <p:spPr>
          <a:xfrm>
            <a:off x="6096000" y="883503"/>
            <a:ext cx="5600032" cy="363538"/>
          </a:xfrm>
        </p:spPr>
        <p:txBody>
          <a:bodyPr anchor="ctr">
            <a:normAutofit/>
          </a:bodyPr>
          <a:lstStyle>
            <a:lvl1pPr marL="0" indent="0">
              <a:lnSpc>
                <a:spcPct val="100000"/>
              </a:lnSpc>
              <a:spcBef>
                <a:spcPts val="0"/>
              </a:spcBef>
              <a:spcAft>
                <a:spcPts val="600"/>
              </a:spcAft>
              <a:buNone/>
              <a:defRPr sz="1400"/>
            </a:lvl1pPr>
          </a:lstStyle>
          <a:p>
            <a:pPr lvl="0"/>
            <a:endParaRPr lang="en-US"/>
          </a:p>
        </p:txBody>
      </p:sp>
      <p:sp>
        <p:nvSpPr>
          <p:cNvPr id="59" name="Text Placeholder 14">
            <a:extLst>
              <a:ext uri="{FF2B5EF4-FFF2-40B4-BE49-F238E27FC236}">
                <a16:creationId xmlns:a16="http://schemas.microsoft.com/office/drawing/2014/main" id="{5840C52E-C346-C496-1017-D65A9304B021}"/>
              </a:ext>
            </a:extLst>
          </p:cNvPr>
          <p:cNvSpPr>
            <a:spLocks noGrp="1"/>
          </p:cNvSpPr>
          <p:nvPr>
            <p:ph type="body" sz="quarter" idx="12"/>
          </p:nvPr>
        </p:nvSpPr>
        <p:spPr>
          <a:xfrm>
            <a:off x="6096000" y="1554430"/>
            <a:ext cx="5600032" cy="363538"/>
          </a:xfrm>
        </p:spPr>
        <p:txBody>
          <a:bodyPr anchor="ctr">
            <a:normAutofit/>
          </a:bodyPr>
          <a:lstStyle>
            <a:lvl1pPr marL="0" indent="0">
              <a:lnSpc>
                <a:spcPct val="100000"/>
              </a:lnSpc>
              <a:spcBef>
                <a:spcPts val="0"/>
              </a:spcBef>
              <a:spcAft>
                <a:spcPts val="600"/>
              </a:spcAft>
              <a:buNone/>
              <a:defRPr sz="1400"/>
            </a:lvl1pPr>
          </a:lstStyle>
          <a:p>
            <a:pPr lvl="0"/>
            <a:endParaRPr lang="en-US"/>
          </a:p>
        </p:txBody>
      </p:sp>
      <p:sp>
        <p:nvSpPr>
          <p:cNvPr id="60" name="Text Placeholder 14">
            <a:extLst>
              <a:ext uri="{FF2B5EF4-FFF2-40B4-BE49-F238E27FC236}">
                <a16:creationId xmlns:a16="http://schemas.microsoft.com/office/drawing/2014/main" id="{A834DFFD-1B12-AD8D-7499-2CCE724E7D54}"/>
              </a:ext>
            </a:extLst>
          </p:cNvPr>
          <p:cNvSpPr>
            <a:spLocks noGrp="1"/>
          </p:cNvSpPr>
          <p:nvPr>
            <p:ph type="body" sz="quarter" idx="13"/>
          </p:nvPr>
        </p:nvSpPr>
        <p:spPr>
          <a:xfrm>
            <a:off x="6096000" y="2225357"/>
            <a:ext cx="5600032" cy="363538"/>
          </a:xfrm>
        </p:spPr>
        <p:txBody>
          <a:bodyPr anchor="ctr">
            <a:normAutofit/>
          </a:bodyPr>
          <a:lstStyle>
            <a:lvl1pPr marL="0" indent="0">
              <a:lnSpc>
                <a:spcPct val="100000"/>
              </a:lnSpc>
              <a:spcBef>
                <a:spcPts val="0"/>
              </a:spcBef>
              <a:spcAft>
                <a:spcPts val="600"/>
              </a:spcAft>
              <a:buNone/>
              <a:defRPr sz="1400"/>
            </a:lvl1pPr>
          </a:lstStyle>
          <a:p>
            <a:pPr lvl="0"/>
            <a:endParaRPr lang="en-US"/>
          </a:p>
        </p:txBody>
      </p:sp>
      <p:sp>
        <p:nvSpPr>
          <p:cNvPr id="61" name="Text Placeholder 14">
            <a:extLst>
              <a:ext uri="{FF2B5EF4-FFF2-40B4-BE49-F238E27FC236}">
                <a16:creationId xmlns:a16="http://schemas.microsoft.com/office/drawing/2014/main" id="{0CD7012E-5962-31CC-2FD6-561CE1C78680}"/>
              </a:ext>
            </a:extLst>
          </p:cNvPr>
          <p:cNvSpPr>
            <a:spLocks noGrp="1"/>
          </p:cNvSpPr>
          <p:nvPr>
            <p:ph type="body" sz="quarter" idx="14"/>
          </p:nvPr>
        </p:nvSpPr>
        <p:spPr>
          <a:xfrm>
            <a:off x="6096000" y="2896284"/>
            <a:ext cx="5600032" cy="363538"/>
          </a:xfrm>
        </p:spPr>
        <p:txBody>
          <a:bodyPr anchor="ctr">
            <a:normAutofit/>
          </a:bodyPr>
          <a:lstStyle>
            <a:lvl1pPr marL="0" indent="0">
              <a:lnSpc>
                <a:spcPct val="100000"/>
              </a:lnSpc>
              <a:spcBef>
                <a:spcPts val="0"/>
              </a:spcBef>
              <a:spcAft>
                <a:spcPts val="600"/>
              </a:spcAft>
              <a:buNone/>
              <a:defRPr sz="1400"/>
            </a:lvl1pPr>
          </a:lstStyle>
          <a:p>
            <a:pPr lvl="0"/>
            <a:endParaRPr lang="en-US"/>
          </a:p>
        </p:txBody>
      </p:sp>
      <p:sp>
        <p:nvSpPr>
          <p:cNvPr id="62" name="Text Placeholder 14">
            <a:extLst>
              <a:ext uri="{FF2B5EF4-FFF2-40B4-BE49-F238E27FC236}">
                <a16:creationId xmlns:a16="http://schemas.microsoft.com/office/drawing/2014/main" id="{A283831A-1E6B-9D23-C2BB-ACEA17C16672}"/>
              </a:ext>
            </a:extLst>
          </p:cNvPr>
          <p:cNvSpPr>
            <a:spLocks noGrp="1"/>
          </p:cNvSpPr>
          <p:nvPr>
            <p:ph type="body" sz="quarter" idx="15"/>
          </p:nvPr>
        </p:nvSpPr>
        <p:spPr>
          <a:xfrm>
            <a:off x="6096000" y="3567211"/>
            <a:ext cx="5600032" cy="363538"/>
          </a:xfrm>
        </p:spPr>
        <p:txBody>
          <a:bodyPr anchor="ctr">
            <a:normAutofit/>
          </a:bodyPr>
          <a:lstStyle>
            <a:lvl1pPr marL="0" indent="0">
              <a:lnSpc>
                <a:spcPct val="100000"/>
              </a:lnSpc>
              <a:spcBef>
                <a:spcPts val="0"/>
              </a:spcBef>
              <a:spcAft>
                <a:spcPts val="600"/>
              </a:spcAft>
              <a:buNone/>
              <a:defRPr sz="1400"/>
            </a:lvl1pPr>
          </a:lstStyle>
          <a:p>
            <a:pPr lvl="0"/>
            <a:endParaRPr lang="en-US"/>
          </a:p>
        </p:txBody>
      </p:sp>
      <p:sp>
        <p:nvSpPr>
          <p:cNvPr id="63" name="Text Placeholder 14">
            <a:extLst>
              <a:ext uri="{FF2B5EF4-FFF2-40B4-BE49-F238E27FC236}">
                <a16:creationId xmlns:a16="http://schemas.microsoft.com/office/drawing/2014/main" id="{3BFE8E90-0DA9-349A-9C3C-0B38ACDAA80B}"/>
              </a:ext>
            </a:extLst>
          </p:cNvPr>
          <p:cNvSpPr>
            <a:spLocks noGrp="1"/>
          </p:cNvSpPr>
          <p:nvPr>
            <p:ph type="body" sz="quarter" idx="16"/>
          </p:nvPr>
        </p:nvSpPr>
        <p:spPr>
          <a:xfrm>
            <a:off x="6096000" y="4238138"/>
            <a:ext cx="5600032" cy="363538"/>
          </a:xfrm>
        </p:spPr>
        <p:txBody>
          <a:bodyPr anchor="ctr">
            <a:normAutofit/>
          </a:bodyPr>
          <a:lstStyle>
            <a:lvl1pPr marL="0" indent="0">
              <a:lnSpc>
                <a:spcPct val="100000"/>
              </a:lnSpc>
              <a:spcBef>
                <a:spcPts val="0"/>
              </a:spcBef>
              <a:spcAft>
                <a:spcPts val="600"/>
              </a:spcAft>
              <a:buNone/>
              <a:defRPr sz="1400"/>
            </a:lvl1pPr>
          </a:lstStyle>
          <a:p>
            <a:pPr lvl="0"/>
            <a:endParaRPr lang="en-US"/>
          </a:p>
        </p:txBody>
      </p:sp>
      <p:sp>
        <p:nvSpPr>
          <p:cNvPr id="64" name="Text Placeholder 14">
            <a:extLst>
              <a:ext uri="{FF2B5EF4-FFF2-40B4-BE49-F238E27FC236}">
                <a16:creationId xmlns:a16="http://schemas.microsoft.com/office/drawing/2014/main" id="{40FD27C4-0903-FCB2-F595-0E0463BD6146}"/>
              </a:ext>
            </a:extLst>
          </p:cNvPr>
          <p:cNvSpPr>
            <a:spLocks noGrp="1"/>
          </p:cNvSpPr>
          <p:nvPr>
            <p:ph type="body" sz="quarter" idx="17"/>
          </p:nvPr>
        </p:nvSpPr>
        <p:spPr>
          <a:xfrm>
            <a:off x="6096000" y="4909065"/>
            <a:ext cx="5600032" cy="363538"/>
          </a:xfrm>
        </p:spPr>
        <p:txBody>
          <a:bodyPr anchor="ctr">
            <a:normAutofit/>
          </a:bodyPr>
          <a:lstStyle>
            <a:lvl1pPr marL="0" indent="0">
              <a:lnSpc>
                <a:spcPct val="100000"/>
              </a:lnSpc>
              <a:spcBef>
                <a:spcPts val="0"/>
              </a:spcBef>
              <a:spcAft>
                <a:spcPts val="600"/>
              </a:spcAft>
              <a:buNone/>
              <a:defRPr sz="1400"/>
            </a:lvl1pPr>
          </a:lstStyle>
          <a:p>
            <a:pPr lvl="0"/>
            <a:endParaRPr lang="en-US"/>
          </a:p>
        </p:txBody>
      </p:sp>
      <p:sp>
        <p:nvSpPr>
          <p:cNvPr id="65" name="Text Placeholder 14">
            <a:extLst>
              <a:ext uri="{FF2B5EF4-FFF2-40B4-BE49-F238E27FC236}">
                <a16:creationId xmlns:a16="http://schemas.microsoft.com/office/drawing/2014/main" id="{AD1E7A15-749E-4640-3B69-A33ED7487C87}"/>
              </a:ext>
            </a:extLst>
          </p:cNvPr>
          <p:cNvSpPr>
            <a:spLocks noGrp="1"/>
          </p:cNvSpPr>
          <p:nvPr>
            <p:ph type="body" sz="quarter" idx="18" hasCustomPrompt="1"/>
          </p:nvPr>
        </p:nvSpPr>
        <p:spPr>
          <a:xfrm>
            <a:off x="5449937" y="883503"/>
            <a:ext cx="365760" cy="365760"/>
          </a:xfrm>
          <a:prstGeom prst="ellipse">
            <a:avLst/>
          </a:prstGeom>
          <a:solidFill>
            <a:schemeClr val="bg2"/>
          </a:solidFill>
        </p:spPr>
        <p:txBody>
          <a:bodyPr lIns="0" tIns="0" rIns="0" bIns="0" anchor="ctr">
            <a:noAutofit/>
          </a:bodyPr>
          <a:lstStyle>
            <a:lvl1pPr marL="0" indent="0" algn="ctr">
              <a:lnSpc>
                <a:spcPct val="100000"/>
              </a:lnSpc>
              <a:spcBef>
                <a:spcPts val="0"/>
              </a:spcBef>
              <a:spcAft>
                <a:spcPts val="600"/>
              </a:spcAft>
              <a:buNone/>
              <a:defRPr sz="1600">
                <a:solidFill>
                  <a:schemeClr val="tx2"/>
                </a:solidFill>
                <a:latin typeface="Bebas Neue" panose="020B0606020202050201" pitchFamily="34" charset="77"/>
              </a:defRPr>
            </a:lvl1pPr>
          </a:lstStyle>
          <a:p>
            <a:pPr lvl="0"/>
            <a:r>
              <a:rPr lang="en-US"/>
              <a:t>1</a:t>
            </a:r>
          </a:p>
        </p:txBody>
      </p:sp>
      <p:sp>
        <p:nvSpPr>
          <p:cNvPr id="66" name="Text Placeholder 14">
            <a:extLst>
              <a:ext uri="{FF2B5EF4-FFF2-40B4-BE49-F238E27FC236}">
                <a16:creationId xmlns:a16="http://schemas.microsoft.com/office/drawing/2014/main" id="{1A0630D5-6F4D-C63E-497B-802CE15A9376}"/>
              </a:ext>
            </a:extLst>
          </p:cNvPr>
          <p:cNvSpPr>
            <a:spLocks noGrp="1"/>
          </p:cNvSpPr>
          <p:nvPr>
            <p:ph type="body" sz="quarter" idx="19" hasCustomPrompt="1"/>
          </p:nvPr>
        </p:nvSpPr>
        <p:spPr>
          <a:xfrm>
            <a:off x="5449937" y="1554430"/>
            <a:ext cx="365760" cy="365760"/>
          </a:xfrm>
          <a:prstGeom prst="ellipse">
            <a:avLst/>
          </a:prstGeom>
          <a:solidFill>
            <a:schemeClr val="bg2"/>
          </a:solidFill>
        </p:spPr>
        <p:txBody>
          <a:bodyPr lIns="0" tIns="0" rIns="0" bIns="0" anchor="ctr">
            <a:noAutofit/>
          </a:bodyPr>
          <a:lstStyle>
            <a:lvl1pPr marL="0" indent="0" algn="ctr">
              <a:lnSpc>
                <a:spcPct val="100000"/>
              </a:lnSpc>
              <a:spcBef>
                <a:spcPts val="0"/>
              </a:spcBef>
              <a:spcAft>
                <a:spcPts val="600"/>
              </a:spcAft>
              <a:buNone/>
              <a:defRPr sz="1600">
                <a:solidFill>
                  <a:schemeClr val="tx2"/>
                </a:solidFill>
                <a:latin typeface="Bebas Neue" panose="020B0606020202050201" pitchFamily="34" charset="77"/>
              </a:defRPr>
            </a:lvl1pPr>
          </a:lstStyle>
          <a:p>
            <a:pPr lvl="0"/>
            <a:r>
              <a:rPr lang="en-US"/>
              <a:t>2</a:t>
            </a:r>
          </a:p>
        </p:txBody>
      </p:sp>
      <p:sp>
        <p:nvSpPr>
          <p:cNvPr id="67" name="Text Placeholder 14">
            <a:extLst>
              <a:ext uri="{FF2B5EF4-FFF2-40B4-BE49-F238E27FC236}">
                <a16:creationId xmlns:a16="http://schemas.microsoft.com/office/drawing/2014/main" id="{F34814F7-6B04-F27F-F3FE-4C5FC0AFB123}"/>
              </a:ext>
            </a:extLst>
          </p:cNvPr>
          <p:cNvSpPr>
            <a:spLocks noGrp="1"/>
          </p:cNvSpPr>
          <p:nvPr>
            <p:ph type="body" sz="quarter" idx="20" hasCustomPrompt="1"/>
          </p:nvPr>
        </p:nvSpPr>
        <p:spPr>
          <a:xfrm>
            <a:off x="5449937" y="2225357"/>
            <a:ext cx="365760" cy="365760"/>
          </a:xfrm>
          <a:prstGeom prst="ellipse">
            <a:avLst/>
          </a:prstGeom>
          <a:solidFill>
            <a:schemeClr val="bg2"/>
          </a:solidFill>
        </p:spPr>
        <p:txBody>
          <a:bodyPr lIns="0" tIns="0" rIns="0" bIns="0" anchor="ctr">
            <a:noAutofit/>
          </a:bodyPr>
          <a:lstStyle>
            <a:lvl1pPr marL="0" indent="0" algn="ctr">
              <a:lnSpc>
                <a:spcPct val="100000"/>
              </a:lnSpc>
              <a:spcBef>
                <a:spcPts val="0"/>
              </a:spcBef>
              <a:spcAft>
                <a:spcPts val="600"/>
              </a:spcAft>
              <a:buNone/>
              <a:defRPr sz="1600">
                <a:solidFill>
                  <a:schemeClr val="tx2"/>
                </a:solidFill>
                <a:latin typeface="Bebas Neue" panose="020B0606020202050201" pitchFamily="34" charset="77"/>
              </a:defRPr>
            </a:lvl1pPr>
          </a:lstStyle>
          <a:p>
            <a:pPr lvl="0"/>
            <a:r>
              <a:rPr lang="en-US"/>
              <a:t>3</a:t>
            </a:r>
          </a:p>
        </p:txBody>
      </p:sp>
      <p:sp>
        <p:nvSpPr>
          <p:cNvPr id="68" name="Text Placeholder 14">
            <a:extLst>
              <a:ext uri="{FF2B5EF4-FFF2-40B4-BE49-F238E27FC236}">
                <a16:creationId xmlns:a16="http://schemas.microsoft.com/office/drawing/2014/main" id="{50E1059E-2C51-A029-190F-CD49A0C2F504}"/>
              </a:ext>
            </a:extLst>
          </p:cNvPr>
          <p:cNvSpPr>
            <a:spLocks noGrp="1"/>
          </p:cNvSpPr>
          <p:nvPr>
            <p:ph type="body" sz="quarter" idx="21" hasCustomPrompt="1"/>
          </p:nvPr>
        </p:nvSpPr>
        <p:spPr>
          <a:xfrm>
            <a:off x="5449937" y="2896284"/>
            <a:ext cx="365760" cy="365760"/>
          </a:xfrm>
          <a:prstGeom prst="ellipse">
            <a:avLst/>
          </a:prstGeom>
          <a:solidFill>
            <a:schemeClr val="bg2"/>
          </a:solidFill>
        </p:spPr>
        <p:txBody>
          <a:bodyPr lIns="0" tIns="0" rIns="0" bIns="0" anchor="ctr">
            <a:noAutofit/>
          </a:bodyPr>
          <a:lstStyle>
            <a:lvl1pPr marL="0" indent="0" algn="ctr">
              <a:lnSpc>
                <a:spcPct val="100000"/>
              </a:lnSpc>
              <a:spcBef>
                <a:spcPts val="0"/>
              </a:spcBef>
              <a:spcAft>
                <a:spcPts val="600"/>
              </a:spcAft>
              <a:buNone/>
              <a:defRPr sz="1600">
                <a:solidFill>
                  <a:schemeClr val="tx2"/>
                </a:solidFill>
                <a:latin typeface="Bebas Neue" panose="020B0606020202050201" pitchFamily="34" charset="77"/>
              </a:defRPr>
            </a:lvl1pPr>
          </a:lstStyle>
          <a:p>
            <a:pPr lvl="0"/>
            <a:r>
              <a:rPr lang="en-US"/>
              <a:t>4</a:t>
            </a:r>
          </a:p>
        </p:txBody>
      </p:sp>
      <p:sp>
        <p:nvSpPr>
          <p:cNvPr id="69" name="Text Placeholder 14">
            <a:extLst>
              <a:ext uri="{FF2B5EF4-FFF2-40B4-BE49-F238E27FC236}">
                <a16:creationId xmlns:a16="http://schemas.microsoft.com/office/drawing/2014/main" id="{ABB396A7-DF3A-C0CC-D854-E82620A15343}"/>
              </a:ext>
            </a:extLst>
          </p:cNvPr>
          <p:cNvSpPr>
            <a:spLocks noGrp="1"/>
          </p:cNvSpPr>
          <p:nvPr>
            <p:ph type="body" sz="quarter" idx="22" hasCustomPrompt="1"/>
          </p:nvPr>
        </p:nvSpPr>
        <p:spPr>
          <a:xfrm>
            <a:off x="5449937" y="3567211"/>
            <a:ext cx="365760" cy="365760"/>
          </a:xfrm>
          <a:prstGeom prst="ellipse">
            <a:avLst/>
          </a:prstGeom>
          <a:solidFill>
            <a:schemeClr val="bg2"/>
          </a:solidFill>
        </p:spPr>
        <p:txBody>
          <a:bodyPr lIns="0" tIns="0" rIns="0" bIns="0" anchor="ctr">
            <a:noAutofit/>
          </a:bodyPr>
          <a:lstStyle>
            <a:lvl1pPr marL="0" indent="0" algn="ctr">
              <a:lnSpc>
                <a:spcPct val="100000"/>
              </a:lnSpc>
              <a:spcBef>
                <a:spcPts val="0"/>
              </a:spcBef>
              <a:spcAft>
                <a:spcPts val="600"/>
              </a:spcAft>
              <a:buNone/>
              <a:defRPr sz="1600">
                <a:solidFill>
                  <a:schemeClr val="tx2"/>
                </a:solidFill>
                <a:latin typeface="Bebas Neue" panose="020B0606020202050201" pitchFamily="34" charset="77"/>
              </a:defRPr>
            </a:lvl1pPr>
          </a:lstStyle>
          <a:p>
            <a:pPr lvl="0"/>
            <a:r>
              <a:rPr lang="en-US"/>
              <a:t>5</a:t>
            </a:r>
          </a:p>
        </p:txBody>
      </p:sp>
      <p:sp>
        <p:nvSpPr>
          <p:cNvPr id="70" name="Text Placeholder 14">
            <a:extLst>
              <a:ext uri="{FF2B5EF4-FFF2-40B4-BE49-F238E27FC236}">
                <a16:creationId xmlns:a16="http://schemas.microsoft.com/office/drawing/2014/main" id="{25A1E99C-7403-02CA-E2D9-329FEBA23B75}"/>
              </a:ext>
            </a:extLst>
          </p:cNvPr>
          <p:cNvSpPr>
            <a:spLocks noGrp="1"/>
          </p:cNvSpPr>
          <p:nvPr>
            <p:ph type="body" sz="quarter" idx="23" hasCustomPrompt="1"/>
          </p:nvPr>
        </p:nvSpPr>
        <p:spPr>
          <a:xfrm>
            <a:off x="5449937" y="4238138"/>
            <a:ext cx="365760" cy="365760"/>
          </a:xfrm>
          <a:prstGeom prst="ellipse">
            <a:avLst/>
          </a:prstGeom>
          <a:solidFill>
            <a:schemeClr val="bg2"/>
          </a:solidFill>
        </p:spPr>
        <p:txBody>
          <a:bodyPr lIns="0" tIns="0" rIns="0" bIns="0" anchor="ctr">
            <a:noAutofit/>
          </a:bodyPr>
          <a:lstStyle>
            <a:lvl1pPr marL="0" indent="0" algn="ctr">
              <a:lnSpc>
                <a:spcPct val="100000"/>
              </a:lnSpc>
              <a:spcBef>
                <a:spcPts val="0"/>
              </a:spcBef>
              <a:spcAft>
                <a:spcPts val="600"/>
              </a:spcAft>
              <a:buNone/>
              <a:defRPr sz="1600">
                <a:solidFill>
                  <a:schemeClr val="tx2"/>
                </a:solidFill>
                <a:latin typeface="Bebas Neue" panose="020B0606020202050201" pitchFamily="34" charset="77"/>
              </a:defRPr>
            </a:lvl1pPr>
          </a:lstStyle>
          <a:p>
            <a:pPr lvl="0"/>
            <a:r>
              <a:rPr lang="en-US"/>
              <a:t>6</a:t>
            </a:r>
          </a:p>
        </p:txBody>
      </p:sp>
      <p:sp>
        <p:nvSpPr>
          <p:cNvPr id="71" name="Text Placeholder 14">
            <a:extLst>
              <a:ext uri="{FF2B5EF4-FFF2-40B4-BE49-F238E27FC236}">
                <a16:creationId xmlns:a16="http://schemas.microsoft.com/office/drawing/2014/main" id="{D2489FEF-948D-D115-9116-F9533B513DE0}"/>
              </a:ext>
            </a:extLst>
          </p:cNvPr>
          <p:cNvSpPr>
            <a:spLocks noGrp="1"/>
          </p:cNvSpPr>
          <p:nvPr>
            <p:ph type="body" sz="quarter" idx="24" hasCustomPrompt="1"/>
          </p:nvPr>
        </p:nvSpPr>
        <p:spPr>
          <a:xfrm>
            <a:off x="5449937" y="4909065"/>
            <a:ext cx="365760" cy="365760"/>
          </a:xfrm>
          <a:prstGeom prst="ellipse">
            <a:avLst/>
          </a:prstGeom>
          <a:solidFill>
            <a:schemeClr val="bg2"/>
          </a:solidFill>
        </p:spPr>
        <p:txBody>
          <a:bodyPr lIns="0" tIns="0" rIns="0" bIns="0" anchor="ctr">
            <a:noAutofit/>
          </a:bodyPr>
          <a:lstStyle>
            <a:lvl1pPr marL="0" indent="0" algn="ctr">
              <a:lnSpc>
                <a:spcPct val="100000"/>
              </a:lnSpc>
              <a:spcBef>
                <a:spcPts val="0"/>
              </a:spcBef>
              <a:spcAft>
                <a:spcPts val="600"/>
              </a:spcAft>
              <a:buNone/>
              <a:defRPr sz="1600">
                <a:solidFill>
                  <a:schemeClr val="tx2"/>
                </a:solidFill>
                <a:latin typeface="Bebas Neue" panose="020B0606020202050201" pitchFamily="34" charset="77"/>
              </a:defRPr>
            </a:lvl1pPr>
          </a:lstStyle>
          <a:p>
            <a:pPr lvl="0"/>
            <a:r>
              <a:rPr lang="en-US"/>
              <a:t>7</a:t>
            </a:r>
          </a:p>
        </p:txBody>
      </p:sp>
      <p:sp>
        <p:nvSpPr>
          <p:cNvPr id="76" name="Slide Number Placeholder 5">
            <a:extLst>
              <a:ext uri="{FF2B5EF4-FFF2-40B4-BE49-F238E27FC236}">
                <a16:creationId xmlns:a16="http://schemas.microsoft.com/office/drawing/2014/main" id="{EAD50998-8858-615E-0080-2A4512B2889B}"/>
              </a:ext>
            </a:extLst>
          </p:cNvPr>
          <p:cNvSpPr>
            <a:spLocks noGrp="1"/>
          </p:cNvSpPr>
          <p:nvPr>
            <p:ph type="sldNum" sz="quarter" idx="25"/>
          </p:nvPr>
        </p:nvSpPr>
        <p:spPr>
          <a:xfrm>
            <a:off x="10315851" y="6410174"/>
            <a:ext cx="1380181" cy="254001"/>
          </a:xfrm>
          <a:prstGeom prst="rect">
            <a:avLst/>
          </a:prstGeom>
        </p:spPr>
        <p:txBody>
          <a:bodyPr/>
          <a:lstStyle>
            <a:lvl1pPr algn="r">
              <a:defRPr sz="1000" b="0">
                <a:solidFill>
                  <a:schemeClr val="accent2"/>
                </a:solidFill>
                <a:latin typeface="Poppins" pitchFamily="2" charset="77"/>
                <a:cs typeface="Poppins" pitchFamily="2" charset="77"/>
              </a:defRPr>
            </a:lvl1pPr>
          </a:lstStyle>
          <a:p>
            <a:fld id="{E69ADA5A-ACD3-6B42-AF84-3EB805ACEC88}" type="slidenum">
              <a:rPr lang="en-US" smtClean="0"/>
              <a:pPr/>
              <a:t>‹#›</a:t>
            </a:fld>
            <a:endParaRPr lang="en-US" dirty="0"/>
          </a:p>
        </p:txBody>
      </p:sp>
      <p:cxnSp>
        <p:nvCxnSpPr>
          <p:cNvPr id="3" name="Straight Connector 2">
            <a:extLst>
              <a:ext uri="{FF2B5EF4-FFF2-40B4-BE49-F238E27FC236}">
                <a16:creationId xmlns:a16="http://schemas.microsoft.com/office/drawing/2014/main" id="{7BDA440C-D74E-8F55-CAFE-558B455B49FB}"/>
              </a:ext>
            </a:extLst>
          </p:cNvPr>
          <p:cNvCxnSpPr>
            <a:cxnSpLocks/>
          </p:cNvCxnSpPr>
          <p:nvPr userDrawn="1"/>
        </p:nvCxnSpPr>
        <p:spPr>
          <a:xfrm>
            <a:off x="3214688" y="6100845"/>
            <a:ext cx="8977312" cy="0"/>
          </a:xfrm>
          <a:prstGeom prst="line">
            <a:avLst/>
          </a:prstGeom>
          <a:ln w="181229">
            <a:solidFill>
              <a:srgbClr val="0A717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4409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Agenda">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48A8947A-930D-1889-4CD8-A4C06140600F}"/>
              </a:ext>
            </a:extLst>
          </p:cNvPr>
          <p:cNvSpPr/>
          <p:nvPr userDrawn="1"/>
        </p:nvSpPr>
        <p:spPr>
          <a:xfrm flipH="1">
            <a:off x="3340814" y="0"/>
            <a:ext cx="8851186" cy="6857999"/>
          </a:xfrm>
          <a:custGeom>
            <a:avLst/>
            <a:gdLst>
              <a:gd name="connsiteX0" fmla="*/ 8851185 w 8851186"/>
              <a:gd name="connsiteY0" fmla="*/ 0 h 6857999"/>
              <a:gd name="connsiteX1" fmla="*/ 0 w 8851186"/>
              <a:gd name="connsiteY1" fmla="*/ 0 h 6857999"/>
              <a:gd name="connsiteX2" fmla="*/ 0 w 8851186"/>
              <a:gd name="connsiteY2" fmla="*/ 6857999 h 6857999"/>
              <a:gd name="connsiteX3" fmla="*/ 8851186 w 8851186"/>
              <a:gd name="connsiteY3" fmla="*/ 6857999 h 6857999"/>
              <a:gd name="connsiteX4" fmla="*/ 8799557 w 8851186"/>
              <a:gd name="connsiteY4" fmla="*/ 6813277 h 6857999"/>
              <a:gd name="connsiteX5" fmla="*/ 7301666 w 8851186"/>
              <a:gd name="connsiteY5" fmla="*/ 3428999 h 6857999"/>
              <a:gd name="connsiteX6" fmla="*/ 8799557 w 8851186"/>
              <a:gd name="connsiteY6" fmla="*/ 4472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51186" h="6857999">
                <a:moveTo>
                  <a:pt x="8851185" y="0"/>
                </a:moveTo>
                <a:lnTo>
                  <a:pt x="0" y="0"/>
                </a:lnTo>
                <a:lnTo>
                  <a:pt x="0" y="6857999"/>
                </a:lnTo>
                <a:lnTo>
                  <a:pt x="8851186" y="6857999"/>
                </a:lnTo>
                <a:lnTo>
                  <a:pt x="8799557" y="6813277"/>
                </a:lnTo>
                <a:cubicBezTo>
                  <a:pt x="7879371" y="5976930"/>
                  <a:pt x="7301666" y="4770430"/>
                  <a:pt x="7301666" y="3428999"/>
                </a:cubicBezTo>
                <a:cubicBezTo>
                  <a:pt x="7301666" y="2087568"/>
                  <a:pt x="7879371" y="881068"/>
                  <a:pt x="8799557" y="4472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2" name="Graphic 1">
            <a:extLst>
              <a:ext uri="{FF2B5EF4-FFF2-40B4-BE49-F238E27FC236}">
                <a16:creationId xmlns:a16="http://schemas.microsoft.com/office/drawing/2014/main" id="{3628BC19-9D59-92EE-E4B6-00FCCF46DA0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47208"/>
          <a:stretch/>
        </p:blipFill>
        <p:spPr>
          <a:xfrm>
            <a:off x="2762880" y="5583615"/>
            <a:ext cx="2413973" cy="1274384"/>
          </a:xfrm>
          <a:prstGeom prst="rect">
            <a:avLst/>
          </a:prstGeom>
        </p:spPr>
      </p:pic>
      <p:pic>
        <p:nvPicPr>
          <p:cNvPr id="4" name="Graphic 3">
            <a:extLst>
              <a:ext uri="{FF2B5EF4-FFF2-40B4-BE49-F238E27FC236}">
                <a16:creationId xmlns:a16="http://schemas.microsoft.com/office/drawing/2014/main" id="{FE70F766-E20A-DE35-0743-8EC4C3E71B6D}"/>
              </a:ext>
            </a:extLst>
          </p:cNvPr>
          <p:cNvPicPr>
            <a:picLocks noChangeAspect="1"/>
          </p:cNvPicPr>
          <p:nvPr userDrawn="1"/>
        </p:nvPicPr>
        <p:blipFill>
          <a:blip r:embed="rId2">
            <a:extLst>
              <a:ext uri="{96DAC541-7B7A-43D3-8B79-37D633B846F1}">
                <asvg:svgBlip xmlns:asvg="http://schemas.microsoft.com/office/drawing/2016/SVG/main" r:embed="rId3"/>
              </a:ext>
            </a:extLst>
          </a:blip>
          <a:srcRect l="9391"/>
          <a:stretch>
            <a:fillRect/>
          </a:stretch>
        </p:blipFill>
        <p:spPr>
          <a:xfrm>
            <a:off x="3634670" y="283880"/>
            <a:ext cx="1542183" cy="1702023"/>
          </a:xfrm>
          <a:custGeom>
            <a:avLst/>
            <a:gdLst>
              <a:gd name="connsiteX0" fmla="*/ 0 w 1542183"/>
              <a:gd name="connsiteY0" fmla="*/ 0 h 1702023"/>
              <a:gd name="connsiteX1" fmla="*/ 1542183 w 1542183"/>
              <a:gd name="connsiteY1" fmla="*/ 0 h 1702023"/>
              <a:gd name="connsiteX2" fmla="*/ 1542183 w 1542183"/>
              <a:gd name="connsiteY2" fmla="*/ 1702023 h 1702023"/>
              <a:gd name="connsiteX3" fmla="*/ 1023153 w 1542183"/>
              <a:gd name="connsiteY3" fmla="*/ 1702023 h 1702023"/>
              <a:gd name="connsiteX4" fmla="*/ 943633 w 1542183"/>
              <a:gd name="connsiteY4" fmla="*/ 1481669 h 1702023"/>
              <a:gd name="connsiteX5" fmla="*/ 86330 w 1542183"/>
              <a:gd name="connsiteY5" fmla="*/ 91363 h 1702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2183" h="1702023">
                <a:moveTo>
                  <a:pt x="0" y="0"/>
                </a:moveTo>
                <a:lnTo>
                  <a:pt x="1542183" y="0"/>
                </a:lnTo>
                <a:lnTo>
                  <a:pt x="1542183" y="1702023"/>
                </a:lnTo>
                <a:lnTo>
                  <a:pt x="1023153" y="1702023"/>
                </a:lnTo>
                <a:lnTo>
                  <a:pt x="943633" y="1481669"/>
                </a:lnTo>
                <a:cubicBezTo>
                  <a:pt x="742178" y="966143"/>
                  <a:pt x="449844" y="496142"/>
                  <a:pt x="86330" y="91363"/>
                </a:cubicBezTo>
                <a:close/>
              </a:path>
            </a:pathLst>
          </a:custGeom>
        </p:spPr>
      </p:pic>
      <p:pic>
        <p:nvPicPr>
          <p:cNvPr id="6" name="Graphic 5">
            <a:extLst>
              <a:ext uri="{FF2B5EF4-FFF2-40B4-BE49-F238E27FC236}">
                <a16:creationId xmlns:a16="http://schemas.microsoft.com/office/drawing/2014/main" id="{46FD6412-CBCB-7A7F-E32B-7BDDD60413D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49926" b="1"/>
          <a:stretch/>
        </p:blipFill>
        <p:spPr>
          <a:xfrm>
            <a:off x="4817962" y="-12927"/>
            <a:ext cx="990866" cy="496161"/>
          </a:xfrm>
          <a:prstGeom prst="rect">
            <a:avLst/>
          </a:prstGeom>
        </p:spPr>
      </p:pic>
      <p:sp>
        <p:nvSpPr>
          <p:cNvPr id="5" name="Title 1">
            <a:extLst>
              <a:ext uri="{FF2B5EF4-FFF2-40B4-BE49-F238E27FC236}">
                <a16:creationId xmlns:a16="http://schemas.microsoft.com/office/drawing/2014/main" id="{6463B28E-978A-2EFF-E0B4-ABB43802DEED}"/>
              </a:ext>
            </a:extLst>
          </p:cNvPr>
          <p:cNvSpPr txBox="1">
            <a:spLocks/>
          </p:cNvSpPr>
          <p:nvPr userDrawn="1"/>
        </p:nvSpPr>
        <p:spPr>
          <a:xfrm>
            <a:off x="493861" y="4718151"/>
            <a:ext cx="3649514" cy="857741"/>
          </a:xfrm>
          <a:prstGeom prst="rect">
            <a:avLst/>
          </a:prstGeom>
        </p:spPr>
        <p:txBody>
          <a:bodyPr bIns="0" anchor="t">
            <a:noAutofit/>
          </a:bodyPr>
          <a:lstStyle>
            <a:lvl1pPr algn="l" defTabSz="914400" rtl="0" eaLnBrk="1" latinLnBrk="0" hangingPunct="1">
              <a:lnSpc>
                <a:spcPct val="90000"/>
              </a:lnSpc>
              <a:spcBef>
                <a:spcPct val="0"/>
              </a:spcBef>
              <a:buNone/>
              <a:defRPr lang="en-US" sz="6000" kern="1200" spc="-100" baseline="0">
                <a:solidFill>
                  <a:schemeClr val="accent2"/>
                </a:solidFill>
                <a:latin typeface="Bebas Neue" panose="020B0606020202050201" pitchFamily="34" charset="77"/>
                <a:ea typeface="+mj-ea"/>
                <a:cs typeface="+mj-cs"/>
              </a:defRPr>
            </a:lvl1pPr>
          </a:lstStyle>
          <a:p>
            <a:r>
              <a:rPr lang="en-US" dirty="0"/>
              <a:t>TABLE OF CONTENTS</a:t>
            </a:r>
          </a:p>
        </p:txBody>
      </p:sp>
      <p:sp>
        <p:nvSpPr>
          <p:cNvPr id="58" name="Text Placeholder 14">
            <a:extLst>
              <a:ext uri="{FF2B5EF4-FFF2-40B4-BE49-F238E27FC236}">
                <a16:creationId xmlns:a16="http://schemas.microsoft.com/office/drawing/2014/main" id="{BA6A0225-0B26-C24A-6CF4-7D465FEDA272}"/>
              </a:ext>
            </a:extLst>
          </p:cNvPr>
          <p:cNvSpPr>
            <a:spLocks noGrp="1"/>
          </p:cNvSpPr>
          <p:nvPr>
            <p:ph type="body" sz="quarter" idx="11"/>
          </p:nvPr>
        </p:nvSpPr>
        <p:spPr>
          <a:xfrm>
            <a:off x="6096000" y="883503"/>
            <a:ext cx="5600032" cy="363538"/>
          </a:xfrm>
        </p:spPr>
        <p:txBody>
          <a:bodyPr anchor="ctr">
            <a:normAutofit/>
          </a:bodyPr>
          <a:lstStyle>
            <a:lvl1pPr marL="0" indent="0">
              <a:lnSpc>
                <a:spcPct val="100000"/>
              </a:lnSpc>
              <a:spcBef>
                <a:spcPts val="0"/>
              </a:spcBef>
              <a:spcAft>
                <a:spcPts val="600"/>
              </a:spcAft>
              <a:buNone/>
              <a:defRPr sz="1400"/>
            </a:lvl1pPr>
          </a:lstStyle>
          <a:p>
            <a:pPr lvl="0"/>
            <a:endParaRPr lang="en-US"/>
          </a:p>
        </p:txBody>
      </p:sp>
      <p:sp>
        <p:nvSpPr>
          <p:cNvPr id="59" name="Text Placeholder 14">
            <a:extLst>
              <a:ext uri="{FF2B5EF4-FFF2-40B4-BE49-F238E27FC236}">
                <a16:creationId xmlns:a16="http://schemas.microsoft.com/office/drawing/2014/main" id="{5840C52E-C346-C496-1017-D65A9304B021}"/>
              </a:ext>
            </a:extLst>
          </p:cNvPr>
          <p:cNvSpPr>
            <a:spLocks noGrp="1"/>
          </p:cNvSpPr>
          <p:nvPr>
            <p:ph type="body" sz="quarter" idx="12"/>
          </p:nvPr>
        </p:nvSpPr>
        <p:spPr>
          <a:xfrm>
            <a:off x="6096000" y="1554430"/>
            <a:ext cx="5600032" cy="363538"/>
          </a:xfrm>
        </p:spPr>
        <p:txBody>
          <a:bodyPr anchor="ctr">
            <a:normAutofit/>
          </a:bodyPr>
          <a:lstStyle>
            <a:lvl1pPr marL="0" indent="0">
              <a:lnSpc>
                <a:spcPct val="100000"/>
              </a:lnSpc>
              <a:spcBef>
                <a:spcPts val="0"/>
              </a:spcBef>
              <a:spcAft>
                <a:spcPts val="600"/>
              </a:spcAft>
              <a:buNone/>
              <a:defRPr sz="1400"/>
            </a:lvl1pPr>
          </a:lstStyle>
          <a:p>
            <a:pPr lvl="0"/>
            <a:endParaRPr lang="en-US"/>
          </a:p>
        </p:txBody>
      </p:sp>
      <p:sp>
        <p:nvSpPr>
          <p:cNvPr id="60" name="Text Placeholder 14">
            <a:extLst>
              <a:ext uri="{FF2B5EF4-FFF2-40B4-BE49-F238E27FC236}">
                <a16:creationId xmlns:a16="http://schemas.microsoft.com/office/drawing/2014/main" id="{A834DFFD-1B12-AD8D-7499-2CCE724E7D54}"/>
              </a:ext>
            </a:extLst>
          </p:cNvPr>
          <p:cNvSpPr>
            <a:spLocks noGrp="1"/>
          </p:cNvSpPr>
          <p:nvPr>
            <p:ph type="body" sz="quarter" idx="13"/>
          </p:nvPr>
        </p:nvSpPr>
        <p:spPr>
          <a:xfrm>
            <a:off x="6096000" y="2225357"/>
            <a:ext cx="5600032" cy="363538"/>
          </a:xfrm>
        </p:spPr>
        <p:txBody>
          <a:bodyPr anchor="ctr">
            <a:normAutofit/>
          </a:bodyPr>
          <a:lstStyle>
            <a:lvl1pPr marL="0" indent="0">
              <a:lnSpc>
                <a:spcPct val="100000"/>
              </a:lnSpc>
              <a:spcBef>
                <a:spcPts val="0"/>
              </a:spcBef>
              <a:spcAft>
                <a:spcPts val="600"/>
              </a:spcAft>
              <a:buNone/>
              <a:defRPr sz="1400"/>
            </a:lvl1pPr>
          </a:lstStyle>
          <a:p>
            <a:pPr lvl="0"/>
            <a:endParaRPr lang="en-US"/>
          </a:p>
        </p:txBody>
      </p:sp>
      <p:sp>
        <p:nvSpPr>
          <p:cNvPr id="61" name="Text Placeholder 14">
            <a:extLst>
              <a:ext uri="{FF2B5EF4-FFF2-40B4-BE49-F238E27FC236}">
                <a16:creationId xmlns:a16="http://schemas.microsoft.com/office/drawing/2014/main" id="{0CD7012E-5962-31CC-2FD6-561CE1C78680}"/>
              </a:ext>
            </a:extLst>
          </p:cNvPr>
          <p:cNvSpPr>
            <a:spLocks noGrp="1"/>
          </p:cNvSpPr>
          <p:nvPr>
            <p:ph type="body" sz="quarter" idx="14"/>
          </p:nvPr>
        </p:nvSpPr>
        <p:spPr>
          <a:xfrm>
            <a:off x="6096000" y="2896284"/>
            <a:ext cx="5600032" cy="363538"/>
          </a:xfrm>
        </p:spPr>
        <p:txBody>
          <a:bodyPr anchor="ctr">
            <a:normAutofit/>
          </a:bodyPr>
          <a:lstStyle>
            <a:lvl1pPr marL="0" indent="0">
              <a:lnSpc>
                <a:spcPct val="100000"/>
              </a:lnSpc>
              <a:spcBef>
                <a:spcPts val="0"/>
              </a:spcBef>
              <a:spcAft>
                <a:spcPts val="600"/>
              </a:spcAft>
              <a:buNone/>
              <a:defRPr sz="1400"/>
            </a:lvl1pPr>
          </a:lstStyle>
          <a:p>
            <a:pPr lvl="0"/>
            <a:endParaRPr lang="en-US"/>
          </a:p>
        </p:txBody>
      </p:sp>
      <p:sp>
        <p:nvSpPr>
          <p:cNvPr id="62" name="Text Placeholder 14">
            <a:extLst>
              <a:ext uri="{FF2B5EF4-FFF2-40B4-BE49-F238E27FC236}">
                <a16:creationId xmlns:a16="http://schemas.microsoft.com/office/drawing/2014/main" id="{A283831A-1E6B-9D23-C2BB-ACEA17C16672}"/>
              </a:ext>
            </a:extLst>
          </p:cNvPr>
          <p:cNvSpPr>
            <a:spLocks noGrp="1"/>
          </p:cNvSpPr>
          <p:nvPr>
            <p:ph type="body" sz="quarter" idx="15"/>
          </p:nvPr>
        </p:nvSpPr>
        <p:spPr>
          <a:xfrm>
            <a:off x="6096000" y="3567211"/>
            <a:ext cx="5600032" cy="363538"/>
          </a:xfrm>
        </p:spPr>
        <p:txBody>
          <a:bodyPr anchor="ctr">
            <a:normAutofit/>
          </a:bodyPr>
          <a:lstStyle>
            <a:lvl1pPr marL="0" indent="0">
              <a:lnSpc>
                <a:spcPct val="100000"/>
              </a:lnSpc>
              <a:spcBef>
                <a:spcPts val="0"/>
              </a:spcBef>
              <a:spcAft>
                <a:spcPts val="600"/>
              </a:spcAft>
              <a:buNone/>
              <a:defRPr sz="1400"/>
            </a:lvl1pPr>
          </a:lstStyle>
          <a:p>
            <a:pPr lvl="0"/>
            <a:endParaRPr lang="en-US"/>
          </a:p>
        </p:txBody>
      </p:sp>
      <p:sp>
        <p:nvSpPr>
          <p:cNvPr id="63" name="Text Placeholder 14">
            <a:extLst>
              <a:ext uri="{FF2B5EF4-FFF2-40B4-BE49-F238E27FC236}">
                <a16:creationId xmlns:a16="http://schemas.microsoft.com/office/drawing/2014/main" id="{3BFE8E90-0DA9-349A-9C3C-0B38ACDAA80B}"/>
              </a:ext>
            </a:extLst>
          </p:cNvPr>
          <p:cNvSpPr>
            <a:spLocks noGrp="1"/>
          </p:cNvSpPr>
          <p:nvPr>
            <p:ph type="body" sz="quarter" idx="16"/>
          </p:nvPr>
        </p:nvSpPr>
        <p:spPr>
          <a:xfrm>
            <a:off x="6096000" y="4238138"/>
            <a:ext cx="5600032" cy="363538"/>
          </a:xfrm>
        </p:spPr>
        <p:txBody>
          <a:bodyPr anchor="ctr">
            <a:normAutofit/>
          </a:bodyPr>
          <a:lstStyle>
            <a:lvl1pPr marL="0" indent="0">
              <a:lnSpc>
                <a:spcPct val="100000"/>
              </a:lnSpc>
              <a:spcBef>
                <a:spcPts val="0"/>
              </a:spcBef>
              <a:spcAft>
                <a:spcPts val="600"/>
              </a:spcAft>
              <a:buNone/>
              <a:defRPr sz="1400"/>
            </a:lvl1pPr>
          </a:lstStyle>
          <a:p>
            <a:pPr lvl="0"/>
            <a:endParaRPr lang="en-US"/>
          </a:p>
        </p:txBody>
      </p:sp>
      <p:sp>
        <p:nvSpPr>
          <p:cNvPr id="64" name="Text Placeholder 14">
            <a:extLst>
              <a:ext uri="{FF2B5EF4-FFF2-40B4-BE49-F238E27FC236}">
                <a16:creationId xmlns:a16="http://schemas.microsoft.com/office/drawing/2014/main" id="{40FD27C4-0903-FCB2-F595-0E0463BD6146}"/>
              </a:ext>
            </a:extLst>
          </p:cNvPr>
          <p:cNvSpPr>
            <a:spLocks noGrp="1"/>
          </p:cNvSpPr>
          <p:nvPr>
            <p:ph type="body" sz="quarter" idx="17"/>
          </p:nvPr>
        </p:nvSpPr>
        <p:spPr>
          <a:xfrm>
            <a:off x="6096000" y="4909065"/>
            <a:ext cx="5600032" cy="363538"/>
          </a:xfrm>
        </p:spPr>
        <p:txBody>
          <a:bodyPr anchor="ctr">
            <a:normAutofit/>
          </a:bodyPr>
          <a:lstStyle>
            <a:lvl1pPr marL="0" indent="0">
              <a:lnSpc>
                <a:spcPct val="100000"/>
              </a:lnSpc>
              <a:spcBef>
                <a:spcPts val="0"/>
              </a:spcBef>
              <a:spcAft>
                <a:spcPts val="600"/>
              </a:spcAft>
              <a:buNone/>
              <a:defRPr sz="1400"/>
            </a:lvl1pPr>
          </a:lstStyle>
          <a:p>
            <a:pPr lvl="0"/>
            <a:endParaRPr lang="en-US"/>
          </a:p>
        </p:txBody>
      </p:sp>
      <p:sp>
        <p:nvSpPr>
          <p:cNvPr id="65" name="Text Placeholder 14">
            <a:extLst>
              <a:ext uri="{FF2B5EF4-FFF2-40B4-BE49-F238E27FC236}">
                <a16:creationId xmlns:a16="http://schemas.microsoft.com/office/drawing/2014/main" id="{AD1E7A15-749E-4640-3B69-A33ED7487C87}"/>
              </a:ext>
            </a:extLst>
          </p:cNvPr>
          <p:cNvSpPr>
            <a:spLocks noGrp="1"/>
          </p:cNvSpPr>
          <p:nvPr>
            <p:ph type="body" sz="quarter" idx="18" hasCustomPrompt="1"/>
          </p:nvPr>
        </p:nvSpPr>
        <p:spPr>
          <a:xfrm>
            <a:off x="5449937" y="883503"/>
            <a:ext cx="365760" cy="365760"/>
          </a:xfrm>
          <a:prstGeom prst="ellipse">
            <a:avLst/>
          </a:prstGeom>
          <a:solidFill>
            <a:schemeClr val="bg2"/>
          </a:solidFill>
        </p:spPr>
        <p:txBody>
          <a:bodyPr lIns="0" tIns="0" rIns="0" bIns="0" anchor="ctr">
            <a:noAutofit/>
          </a:bodyPr>
          <a:lstStyle>
            <a:lvl1pPr marL="0" indent="0" algn="ctr">
              <a:lnSpc>
                <a:spcPct val="100000"/>
              </a:lnSpc>
              <a:spcBef>
                <a:spcPts val="0"/>
              </a:spcBef>
              <a:spcAft>
                <a:spcPts val="600"/>
              </a:spcAft>
              <a:buNone/>
              <a:defRPr sz="1600">
                <a:solidFill>
                  <a:schemeClr val="tx2"/>
                </a:solidFill>
                <a:latin typeface="Bebas Neue" panose="020B0606020202050201" pitchFamily="34" charset="77"/>
              </a:defRPr>
            </a:lvl1pPr>
          </a:lstStyle>
          <a:p>
            <a:pPr lvl="0"/>
            <a:r>
              <a:rPr lang="en-US"/>
              <a:t>1</a:t>
            </a:r>
          </a:p>
        </p:txBody>
      </p:sp>
      <p:sp>
        <p:nvSpPr>
          <p:cNvPr id="66" name="Text Placeholder 14">
            <a:extLst>
              <a:ext uri="{FF2B5EF4-FFF2-40B4-BE49-F238E27FC236}">
                <a16:creationId xmlns:a16="http://schemas.microsoft.com/office/drawing/2014/main" id="{1A0630D5-6F4D-C63E-497B-802CE15A9376}"/>
              </a:ext>
            </a:extLst>
          </p:cNvPr>
          <p:cNvSpPr>
            <a:spLocks noGrp="1"/>
          </p:cNvSpPr>
          <p:nvPr>
            <p:ph type="body" sz="quarter" idx="19" hasCustomPrompt="1"/>
          </p:nvPr>
        </p:nvSpPr>
        <p:spPr>
          <a:xfrm>
            <a:off x="5449937" y="1554430"/>
            <a:ext cx="365760" cy="365760"/>
          </a:xfrm>
          <a:prstGeom prst="ellipse">
            <a:avLst/>
          </a:prstGeom>
          <a:solidFill>
            <a:schemeClr val="bg2"/>
          </a:solidFill>
        </p:spPr>
        <p:txBody>
          <a:bodyPr lIns="0" tIns="0" rIns="0" bIns="0" anchor="ctr">
            <a:noAutofit/>
          </a:bodyPr>
          <a:lstStyle>
            <a:lvl1pPr marL="0" indent="0" algn="ctr">
              <a:lnSpc>
                <a:spcPct val="100000"/>
              </a:lnSpc>
              <a:spcBef>
                <a:spcPts val="0"/>
              </a:spcBef>
              <a:spcAft>
                <a:spcPts val="600"/>
              </a:spcAft>
              <a:buNone/>
              <a:defRPr sz="1600">
                <a:solidFill>
                  <a:schemeClr val="tx2"/>
                </a:solidFill>
                <a:latin typeface="Bebas Neue" panose="020B0606020202050201" pitchFamily="34" charset="77"/>
              </a:defRPr>
            </a:lvl1pPr>
          </a:lstStyle>
          <a:p>
            <a:pPr lvl="0"/>
            <a:r>
              <a:rPr lang="en-US"/>
              <a:t>2</a:t>
            </a:r>
          </a:p>
        </p:txBody>
      </p:sp>
      <p:sp>
        <p:nvSpPr>
          <p:cNvPr id="67" name="Text Placeholder 14">
            <a:extLst>
              <a:ext uri="{FF2B5EF4-FFF2-40B4-BE49-F238E27FC236}">
                <a16:creationId xmlns:a16="http://schemas.microsoft.com/office/drawing/2014/main" id="{F34814F7-6B04-F27F-F3FE-4C5FC0AFB123}"/>
              </a:ext>
            </a:extLst>
          </p:cNvPr>
          <p:cNvSpPr>
            <a:spLocks noGrp="1"/>
          </p:cNvSpPr>
          <p:nvPr>
            <p:ph type="body" sz="quarter" idx="20" hasCustomPrompt="1"/>
          </p:nvPr>
        </p:nvSpPr>
        <p:spPr>
          <a:xfrm>
            <a:off x="5449937" y="2225357"/>
            <a:ext cx="365760" cy="365760"/>
          </a:xfrm>
          <a:prstGeom prst="ellipse">
            <a:avLst/>
          </a:prstGeom>
          <a:solidFill>
            <a:schemeClr val="bg2"/>
          </a:solidFill>
        </p:spPr>
        <p:txBody>
          <a:bodyPr lIns="0" tIns="0" rIns="0" bIns="0" anchor="ctr">
            <a:noAutofit/>
          </a:bodyPr>
          <a:lstStyle>
            <a:lvl1pPr marL="0" indent="0" algn="ctr">
              <a:lnSpc>
                <a:spcPct val="100000"/>
              </a:lnSpc>
              <a:spcBef>
                <a:spcPts val="0"/>
              </a:spcBef>
              <a:spcAft>
                <a:spcPts val="600"/>
              </a:spcAft>
              <a:buNone/>
              <a:defRPr sz="1600">
                <a:solidFill>
                  <a:schemeClr val="tx2"/>
                </a:solidFill>
                <a:latin typeface="Bebas Neue" panose="020B0606020202050201" pitchFamily="34" charset="77"/>
              </a:defRPr>
            </a:lvl1pPr>
          </a:lstStyle>
          <a:p>
            <a:pPr lvl="0"/>
            <a:r>
              <a:rPr lang="en-US"/>
              <a:t>3</a:t>
            </a:r>
          </a:p>
        </p:txBody>
      </p:sp>
      <p:sp>
        <p:nvSpPr>
          <p:cNvPr id="68" name="Text Placeholder 14">
            <a:extLst>
              <a:ext uri="{FF2B5EF4-FFF2-40B4-BE49-F238E27FC236}">
                <a16:creationId xmlns:a16="http://schemas.microsoft.com/office/drawing/2014/main" id="{50E1059E-2C51-A029-190F-CD49A0C2F504}"/>
              </a:ext>
            </a:extLst>
          </p:cNvPr>
          <p:cNvSpPr>
            <a:spLocks noGrp="1"/>
          </p:cNvSpPr>
          <p:nvPr>
            <p:ph type="body" sz="quarter" idx="21" hasCustomPrompt="1"/>
          </p:nvPr>
        </p:nvSpPr>
        <p:spPr>
          <a:xfrm>
            <a:off x="5449937" y="2896284"/>
            <a:ext cx="365760" cy="365760"/>
          </a:xfrm>
          <a:prstGeom prst="ellipse">
            <a:avLst/>
          </a:prstGeom>
          <a:solidFill>
            <a:schemeClr val="bg2"/>
          </a:solidFill>
        </p:spPr>
        <p:txBody>
          <a:bodyPr lIns="0" tIns="0" rIns="0" bIns="0" anchor="ctr">
            <a:noAutofit/>
          </a:bodyPr>
          <a:lstStyle>
            <a:lvl1pPr marL="0" indent="0" algn="ctr">
              <a:lnSpc>
                <a:spcPct val="100000"/>
              </a:lnSpc>
              <a:spcBef>
                <a:spcPts val="0"/>
              </a:spcBef>
              <a:spcAft>
                <a:spcPts val="600"/>
              </a:spcAft>
              <a:buNone/>
              <a:defRPr sz="1600">
                <a:solidFill>
                  <a:schemeClr val="tx2"/>
                </a:solidFill>
                <a:latin typeface="Bebas Neue" panose="020B0606020202050201" pitchFamily="34" charset="77"/>
              </a:defRPr>
            </a:lvl1pPr>
          </a:lstStyle>
          <a:p>
            <a:pPr lvl="0"/>
            <a:r>
              <a:rPr lang="en-US"/>
              <a:t>4</a:t>
            </a:r>
          </a:p>
        </p:txBody>
      </p:sp>
      <p:sp>
        <p:nvSpPr>
          <p:cNvPr id="69" name="Text Placeholder 14">
            <a:extLst>
              <a:ext uri="{FF2B5EF4-FFF2-40B4-BE49-F238E27FC236}">
                <a16:creationId xmlns:a16="http://schemas.microsoft.com/office/drawing/2014/main" id="{ABB396A7-DF3A-C0CC-D854-E82620A15343}"/>
              </a:ext>
            </a:extLst>
          </p:cNvPr>
          <p:cNvSpPr>
            <a:spLocks noGrp="1"/>
          </p:cNvSpPr>
          <p:nvPr>
            <p:ph type="body" sz="quarter" idx="22" hasCustomPrompt="1"/>
          </p:nvPr>
        </p:nvSpPr>
        <p:spPr>
          <a:xfrm>
            <a:off x="5449937" y="3567211"/>
            <a:ext cx="365760" cy="365760"/>
          </a:xfrm>
          <a:prstGeom prst="ellipse">
            <a:avLst/>
          </a:prstGeom>
          <a:solidFill>
            <a:schemeClr val="bg2"/>
          </a:solidFill>
        </p:spPr>
        <p:txBody>
          <a:bodyPr lIns="0" tIns="0" rIns="0" bIns="0" anchor="ctr">
            <a:noAutofit/>
          </a:bodyPr>
          <a:lstStyle>
            <a:lvl1pPr marL="0" indent="0" algn="ctr">
              <a:lnSpc>
                <a:spcPct val="100000"/>
              </a:lnSpc>
              <a:spcBef>
                <a:spcPts val="0"/>
              </a:spcBef>
              <a:spcAft>
                <a:spcPts val="600"/>
              </a:spcAft>
              <a:buNone/>
              <a:defRPr sz="1600">
                <a:solidFill>
                  <a:schemeClr val="tx2"/>
                </a:solidFill>
                <a:latin typeface="Bebas Neue" panose="020B0606020202050201" pitchFamily="34" charset="77"/>
              </a:defRPr>
            </a:lvl1pPr>
          </a:lstStyle>
          <a:p>
            <a:pPr lvl="0"/>
            <a:r>
              <a:rPr lang="en-US"/>
              <a:t>5</a:t>
            </a:r>
          </a:p>
        </p:txBody>
      </p:sp>
      <p:sp>
        <p:nvSpPr>
          <p:cNvPr id="70" name="Text Placeholder 14">
            <a:extLst>
              <a:ext uri="{FF2B5EF4-FFF2-40B4-BE49-F238E27FC236}">
                <a16:creationId xmlns:a16="http://schemas.microsoft.com/office/drawing/2014/main" id="{25A1E99C-7403-02CA-E2D9-329FEBA23B75}"/>
              </a:ext>
            </a:extLst>
          </p:cNvPr>
          <p:cNvSpPr>
            <a:spLocks noGrp="1"/>
          </p:cNvSpPr>
          <p:nvPr>
            <p:ph type="body" sz="quarter" idx="23" hasCustomPrompt="1"/>
          </p:nvPr>
        </p:nvSpPr>
        <p:spPr>
          <a:xfrm>
            <a:off x="5449937" y="4238138"/>
            <a:ext cx="365760" cy="365760"/>
          </a:xfrm>
          <a:prstGeom prst="ellipse">
            <a:avLst/>
          </a:prstGeom>
          <a:solidFill>
            <a:schemeClr val="bg2"/>
          </a:solidFill>
        </p:spPr>
        <p:txBody>
          <a:bodyPr lIns="0" tIns="0" rIns="0" bIns="0" anchor="ctr">
            <a:noAutofit/>
          </a:bodyPr>
          <a:lstStyle>
            <a:lvl1pPr marL="0" indent="0" algn="ctr">
              <a:lnSpc>
                <a:spcPct val="100000"/>
              </a:lnSpc>
              <a:spcBef>
                <a:spcPts val="0"/>
              </a:spcBef>
              <a:spcAft>
                <a:spcPts val="600"/>
              </a:spcAft>
              <a:buNone/>
              <a:defRPr sz="1600">
                <a:solidFill>
                  <a:schemeClr val="tx2"/>
                </a:solidFill>
                <a:latin typeface="Bebas Neue" panose="020B0606020202050201" pitchFamily="34" charset="77"/>
              </a:defRPr>
            </a:lvl1pPr>
          </a:lstStyle>
          <a:p>
            <a:pPr lvl="0"/>
            <a:r>
              <a:rPr lang="en-US"/>
              <a:t>6</a:t>
            </a:r>
          </a:p>
        </p:txBody>
      </p:sp>
      <p:sp>
        <p:nvSpPr>
          <p:cNvPr id="71" name="Text Placeholder 14">
            <a:extLst>
              <a:ext uri="{FF2B5EF4-FFF2-40B4-BE49-F238E27FC236}">
                <a16:creationId xmlns:a16="http://schemas.microsoft.com/office/drawing/2014/main" id="{D2489FEF-948D-D115-9116-F9533B513DE0}"/>
              </a:ext>
            </a:extLst>
          </p:cNvPr>
          <p:cNvSpPr>
            <a:spLocks noGrp="1"/>
          </p:cNvSpPr>
          <p:nvPr>
            <p:ph type="body" sz="quarter" idx="24" hasCustomPrompt="1"/>
          </p:nvPr>
        </p:nvSpPr>
        <p:spPr>
          <a:xfrm>
            <a:off x="5449937" y="4909065"/>
            <a:ext cx="365760" cy="365760"/>
          </a:xfrm>
          <a:prstGeom prst="ellipse">
            <a:avLst/>
          </a:prstGeom>
          <a:solidFill>
            <a:schemeClr val="bg2"/>
          </a:solidFill>
        </p:spPr>
        <p:txBody>
          <a:bodyPr lIns="0" tIns="0" rIns="0" bIns="0" anchor="ctr">
            <a:noAutofit/>
          </a:bodyPr>
          <a:lstStyle>
            <a:lvl1pPr marL="0" indent="0" algn="ctr">
              <a:lnSpc>
                <a:spcPct val="100000"/>
              </a:lnSpc>
              <a:spcBef>
                <a:spcPts val="0"/>
              </a:spcBef>
              <a:spcAft>
                <a:spcPts val="600"/>
              </a:spcAft>
              <a:buNone/>
              <a:defRPr sz="1600">
                <a:solidFill>
                  <a:schemeClr val="tx2"/>
                </a:solidFill>
                <a:latin typeface="Bebas Neue" panose="020B0606020202050201" pitchFamily="34" charset="77"/>
              </a:defRPr>
            </a:lvl1pPr>
          </a:lstStyle>
          <a:p>
            <a:pPr lvl="0"/>
            <a:r>
              <a:rPr lang="en-US"/>
              <a:t>7</a:t>
            </a:r>
          </a:p>
        </p:txBody>
      </p:sp>
      <p:sp>
        <p:nvSpPr>
          <p:cNvPr id="76" name="Slide Number Placeholder 5">
            <a:extLst>
              <a:ext uri="{FF2B5EF4-FFF2-40B4-BE49-F238E27FC236}">
                <a16:creationId xmlns:a16="http://schemas.microsoft.com/office/drawing/2014/main" id="{EAD50998-8858-615E-0080-2A4512B2889B}"/>
              </a:ext>
            </a:extLst>
          </p:cNvPr>
          <p:cNvSpPr>
            <a:spLocks noGrp="1"/>
          </p:cNvSpPr>
          <p:nvPr>
            <p:ph type="sldNum" sz="quarter" idx="25"/>
          </p:nvPr>
        </p:nvSpPr>
        <p:spPr>
          <a:xfrm>
            <a:off x="10315851" y="6410174"/>
            <a:ext cx="1380181" cy="254001"/>
          </a:xfrm>
          <a:prstGeom prst="rect">
            <a:avLst/>
          </a:prstGeom>
        </p:spPr>
        <p:txBody>
          <a:bodyPr/>
          <a:lstStyle>
            <a:lvl1pPr algn="r">
              <a:defRPr sz="1000" b="0">
                <a:solidFill>
                  <a:schemeClr val="accent2"/>
                </a:solidFill>
                <a:latin typeface="Poppins" pitchFamily="2" charset="77"/>
                <a:cs typeface="Poppins" pitchFamily="2" charset="77"/>
              </a:defRPr>
            </a:lvl1pPr>
          </a:lstStyle>
          <a:p>
            <a:fld id="{E69ADA5A-ACD3-6B42-AF84-3EB805ACEC88}" type="slidenum">
              <a:rPr lang="en-US" smtClean="0"/>
              <a:pPr/>
              <a:t>‹#›</a:t>
            </a:fld>
            <a:endParaRPr lang="en-US" dirty="0"/>
          </a:p>
        </p:txBody>
      </p:sp>
      <p:cxnSp>
        <p:nvCxnSpPr>
          <p:cNvPr id="3" name="Straight Connector 2">
            <a:extLst>
              <a:ext uri="{FF2B5EF4-FFF2-40B4-BE49-F238E27FC236}">
                <a16:creationId xmlns:a16="http://schemas.microsoft.com/office/drawing/2014/main" id="{7BDA440C-D74E-8F55-CAFE-558B455B49FB}"/>
              </a:ext>
            </a:extLst>
          </p:cNvPr>
          <p:cNvCxnSpPr>
            <a:cxnSpLocks/>
          </p:cNvCxnSpPr>
          <p:nvPr userDrawn="1"/>
        </p:nvCxnSpPr>
        <p:spPr>
          <a:xfrm>
            <a:off x="3214688" y="6100845"/>
            <a:ext cx="8977312" cy="0"/>
          </a:xfrm>
          <a:prstGeom prst="line">
            <a:avLst/>
          </a:prstGeom>
          <a:ln w="181229">
            <a:solidFill>
              <a:srgbClr val="0A717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43220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secHead" preserve="1">
  <p:cSld name="Full Page Quote">
    <p:bg>
      <p:bgPr>
        <a:solidFill>
          <a:schemeClr val="bg1"/>
        </a:solidFill>
        <a:effectLst/>
      </p:bgPr>
    </p:bg>
    <p:spTree>
      <p:nvGrpSpPr>
        <p:cNvPr id="1" name=""/>
        <p:cNvGrpSpPr/>
        <p:nvPr/>
      </p:nvGrpSpPr>
      <p:grpSpPr>
        <a:xfrm>
          <a:off x="0" y="0"/>
          <a:ext cx="0" cy="0"/>
          <a:chOff x="0" y="0"/>
          <a:chExt cx="0" cy="0"/>
        </a:xfrm>
      </p:grpSpPr>
      <p:pic>
        <p:nvPicPr>
          <p:cNvPr id="24" name="Graphic 23">
            <a:extLst>
              <a:ext uri="{FF2B5EF4-FFF2-40B4-BE49-F238E27FC236}">
                <a16:creationId xmlns:a16="http://schemas.microsoft.com/office/drawing/2014/main" id="{F76774BD-F731-A5B4-F5EC-9BAEB458E49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096000" y="-469130"/>
            <a:ext cx="6532416" cy="6532416"/>
          </a:xfrm>
          <a:prstGeom prst="rect">
            <a:avLst/>
          </a:prstGeom>
        </p:spPr>
      </p:pic>
      <p:sp>
        <p:nvSpPr>
          <p:cNvPr id="2" name="Title 1">
            <a:extLst>
              <a:ext uri="{FF2B5EF4-FFF2-40B4-BE49-F238E27FC236}">
                <a16:creationId xmlns:a16="http://schemas.microsoft.com/office/drawing/2014/main" id="{4CCA0CA2-F784-8532-3918-83147B8C5EF4}"/>
              </a:ext>
            </a:extLst>
          </p:cNvPr>
          <p:cNvSpPr>
            <a:spLocks noGrp="1"/>
          </p:cNvSpPr>
          <p:nvPr>
            <p:ph type="title" hasCustomPrompt="1"/>
          </p:nvPr>
        </p:nvSpPr>
        <p:spPr>
          <a:xfrm>
            <a:off x="495967" y="839690"/>
            <a:ext cx="9592913" cy="3975735"/>
          </a:xfrm>
        </p:spPr>
        <p:txBody>
          <a:bodyPr tIns="91440" anchor="ctr">
            <a:normAutofit/>
          </a:bodyPr>
          <a:lstStyle>
            <a:lvl1pPr>
              <a:defRPr sz="6000">
                <a:solidFill>
                  <a:schemeClr val="tx2"/>
                </a:solidFill>
              </a:defRPr>
            </a:lvl1pPr>
          </a:lstStyle>
          <a:p>
            <a:r>
              <a:rPr lang="en-US"/>
              <a:t>Add quote here...</a:t>
            </a:r>
          </a:p>
        </p:txBody>
      </p:sp>
      <p:sp>
        <p:nvSpPr>
          <p:cNvPr id="3" name="Text Placeholder 2">
            <a:extLst>
              <a:ext uri="{FF2B5EF4-FFF2-40B4-BE49-F238E27FC236}">
                <a16:creationId xmlns:a16="http://schemas.microsoft.com/office/drawing/2014/main" id="{C1C67947-CE29-F001-E460-C40CB630AE7A}"/>
              </a:ext>
            </a:extLst>
          </p:cNvPr>
          <p:cNvSpPr>
            <a:spLocks noGrp="1"/>
          </p:cNvSpPr>
          <p:nvPr>
            <p:ph type="body" idx="1" hasCustomPrompt="1"/>
          </p:nvPr>
        </p:nvSpPr>
        <p:spPr>
          <a:xfrm>
            <a:off x="4171201" y="5630443"/>
            <a:ext cx="7524831" cy="608331"/>
          </a:xfrm>
        </p:spPr>
        <p:txBody>
          <a:bodyPr anchor="ctr">
            <a:normAutofit/>
          </a:bodyPr>
          <a:lstStyle>
            <a:lvl1pPr marL="0" indent="0" algn="r">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Author / Attribution</a:t>
            </a:r>
          </a:p>
        </p:txBody>
      </p:sp>
      <p:sp>
        <p:nvSpPr>
          <p:cNvPr id="17" name="Slide Number Placeholder 5">
            <a:extLst>
              <a:ext uri="{FF2B5EF4-FFF2-40B4-BE49-F238E27FC236}">
                <a16:creationId xmlns:a16="http://schemas.microsoft.com/office/drawing/2014/main" id="{7375E093-BD88-5182-379C-5FE6687BA897}"/>
              </a:ext>
            </a:extLst>
          </p:cNvPr>
          <p:cNvSpPr>
            <a:spLocks noGrp="1"/>
          </p:cNvSpPr>
          <p:nvPr>
            <p:ph type="sldNum" sz="quarter" idx="12"/>
          </p:nvPr>
        </p:nvSpPr>
        <p:spPr>
          <a:xfrm>
            <a:off x="10315851" y="6410174"/>
            <a:ext cx="1380181" cy="254001"/>
          </a:xfrm>
          <a:prstGeom prst="rect">
            <a:avLst/>
          </a:prstGeom>
        </p:spPr>
        <p:txBody>
          <a:bodyPr/>
          <a:lstStyle>
            <a:lvl1pPr algn="r">
              <a:defRPr sz="1000" b="0">
                <a:solidFill>
                  <a:schemeClr val="accent2"/>
                </a:solidFill>
                <a:latin typeface="Poppins" pitchFamily="2" charset="77"/>
                <a:cs typeface="Poppins" pitchFamily="2" charset="77"/>
              </a:defRPr>
            </a:lvl1pPr>
          </a:lstStyle>
          <a:p>
            <a:fld id="{E69ADA5A-ACD3-6B42-AF84-3EB805ACEC88}" type="slidenum">
              <a:rPr lang="en-US" smtClean="0"/>
              <a:pPr/>
              <a:t>‹#›</a:t>
            </a:fld>
            <a:endParaRPr lang="en-US" dirty="0"/>
          </a:p>
        </p:txBody>
      </p:sp>
      <p:cxnSp>
        <p:nvCxnSpPr>
          <p:cNvPr id="4" name="Straight Connector 3">
            <a:extLst>
              <a:ext uri="{FF2B5EF4-FFF2-40B4-BE49-F238E27FC236}">
                <a16:creationId xmlns:a16="http://schemas.microsoft.com/office/drawing/2014/main" id="{952C6270-61CD-8419-4EC5-7AF5325240FC}"/>
              </a:ext>
            </a:extLst>
          </p:cNvPr>
          <p:cNvCxnSpPr>
            <a:cxnSpLocks/>
          </p:cNvCxnSpPr>
          <p:nvPr userDrawn="1"/>
        </p:nvCxnSpPr>
        <p:spPr>
          <a:xfrm>
            <a:off x="493861" y="5388753"/>
            <a:ext cx="11698139" cy="0"/>
          </a:xfrm>
          <a:prstGeom prst="line">
            <a:avLst/>
          </a:prstGeom>
          <a:ln w="181229">
            <a:solidFill>
              <a:srgbClr val="0A7178"/>
            </a:solidFill>
          </a:ln>
        </p:spPr>
        <p:style>
          <a:lnRef idx="1">
            <a:schemeClr val="accent1"/>
          </a:lnRef>
          <a:fillRef idx="0">
            <a:schemeClr val="accent1"/>
          </a:fillRef>
          <a:effectRef idx="0">
            <a:schemeClr val="accent1"/>
          </a:effectRef>
          <a:fontRef idx="minor">
            <a:schemeClr val="tx1"/>
          </a:fontRef>
        </p:style>
      </p:cxnSp>
      <p:pic>
        <p:nvPicPr>
          <p:cNvPr id="7" name="Picture 6" descr="A picture containing text, sign, clipart&#10;&#10;Description automatically generated">
            <a:extLst>
              <a:ext uri="{FF2B5EF4-FFF2-40B4-BE49-F238E27FC236}">
                <a16:creationId xmlns:a16="http://schemas.microsoft.com/office/drawing/2014/main" id="{E515AED3-725C-495B-FA4A-B1944AAB7616}"/>
              </a:ext>
            </a:extLst>
          </p:cNvPr>
          <p:cNvPicPr>
            <a:picLocks noChangeAspect="1"/>
          </p:cNvPicPr>
          <p:nvPr userDrawn="1"/>
        </p:nvPicPr>
        <p:blipFill>
          <a:blip r:embed="rId4"/>
          <a:stretch>
            <a:fillRect/>
          </a:stretch>
        </p:blipFill>
        <p:spPr>
          <a:xfrm>
            <a:off x="10619875" y="381167"/>
            <a:ext cx="1172130" cy="327627"/>
          </a:xfrm>
          <a:prstGeom prst="rect">
            <a:avLst/>
          </a:prstGeom>
        </p:spPr>
      </p:pic>
    </p:spTree>
    <p:extLst>
      <p:ext uri="{BB962C8B-B14F-4D97-AF65-F5344CB8AC3E}">
        <p14:creationId xmlns:p14="http://schemas.microsoft.com/office/powerpoint/2010/main" val="26244693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tro / Bio">
    <p:bg>
      <p:bgPr>
        <a:solidFill>
          <a:schemeClr val="bg1"/>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4E81AA98-3630-2198-3FFC-FFEBD69E8CEE}"/>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47208"/>
          <a:stretch/>
        </p:blipFill>
        <p:spPr>
          <a:xfrm>
            <a:off x="2762880" y="5583615"/>
            <a:ext cx="2413973" cy="1274384"/>
          </a:xfrm>
          <a:prstGeom prst="rect">
            <a:avLst/>
          </a:prstGeom>
        </p:spPr>
      </p:pic>
      <p:pic>
        <p:nvPicPr>
          <p:cNvPr id="6" name="Graphic 5">
            <a:extLst>
              <a:ext uri="{FF2B5EF4-FFF2-40B4-BE49-F238E27FC236}">
                <a16:creationId xmlns:a16="http://schemas.microsoft.com/office/drawing/2014/main" id="{EA082DA8-DF49-E447-D33B-51C5AEB8E1A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65594" y="283880"/>
            <a:ext cx="1702023" cy="1702023"/>
          </a:xfrm>
          <a:prstGeom prst="rect">
            <a:avLst/>
          </a:prstGeom>
        </p:spPr>
      </p:pic>
      <p:pic>
        <p:nvPicPr>
          <p:cNvPr id="7" name="Graphic 6">
            <a:extLst>
              <a:ext uri="{FF2B5EF4-FFF2-40B4-BE49-F238E27FC236}">
                <a16:creationId xmlns:a16="http://schemas.microsoft.com/office/drawing/2014/main" id="{B6476097-B526-1B85-D6F5-0AB14BF15902}"/>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49926" b="1"/>
          <a:stretch/>
        </p:blipFill>
        <p:spPr>
          <a:xfrm>
            <a:off x="5310869" y="-12927"/>
            <a:ext cx="990866" cy="496161"/>
          </a:xfrm>
          <a:prstGeom prst="rect">
            <a:avLst/>
          </a:prstGeom>
        </p:spPr>
      </p:pic>
      <p:cxnSp>
        <p:nvCxnSpPr>
          <p:cNvPr id="5" name="Straight Connector 4">
            <a:extLst>
              <a:ext uri="{FF2B5EF4-FFF2-40B4-BE49-F238E27FC236}">
                <a16:creationId xmlns:a16="http://schemas.microsoft.com/office/drawing/2014/main" id="{63D43BAC-22FB-5FB7-BFE9-8C342F3CD3AE}"/>
              </a:ext>
            </a:extLst>
          </p:cNvPr>
          <p:cNvCxnSpPr>
            <a:cxnSpLocks/>
          </p:cNvCxnSpPr>
          <p:nvPr userDrawn="1"/>
        </p:nvCxnSpPr>
        <p:spPr>
          <a:xfrm>
            <a:off x="0" y="2615418"/>
            <a:ext cx="10927735" cy="0"/>
          </a:xfrm>
          <a:prstGeom prst="line">
            <a:avLst/>
          </a:prstGeom>
          <a:ln w="181229">
            <a:solidFill>
              <a:srgbClr val="0A7178"/>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CCA0CA2-F784-8532-3918-83147B8C5EF4}"/>
              </a:ext>
            </a:extLst>
          </p:cNvPr>
          <p:cNvSpPr>
            <a:spLocks noGrp="1"/>
          </p:cNvSpPr>
          <p:nvPr>
            <p:ph type="title" hasCustomPrompt="1"/>
          </p:nvPr>
        </p:nvSpPr>
        <p:spPr>
          <a:xfrm>
            <a:off x="5645103" y="743965"/>
            <a:ext cx="5226947" cy="1605313"/>
          </a:xfrm>
        </p:spPr>
        <p:txBody>
          <a:bodyPr anchor="b">
            <a:normAutofit/>
          </a:bodyPr>
          <a:lstStyle>
            <a:lvl1pPr>
              <a:lnSpc>
                <a:spcPct val="80000"/>
              </a:lnSpc>
              <a:defRPr sz="5400">
                <a:solidFill>
                  <a:schemeClr val="tx2"/>
                </a:solidFill>
              </a:defRPr>
            </a:lvl1pPr>
          </a:lstStyle>
          <a:p>
            <a:r>
              <a:rPr lang="en-US"/>
              <a:t>full name here</a:t>
            </a:r>
          </a:p>
        </p:txBody>
      </p:sp>
      <p:sp>
        <p:nvSpPr>
          <p:cNvPr id="3" name="Text Placeholder 2">
            <a:extLst>
              <a:ext uri="{FF2B5EF4-FFF2-40B4-BE49-F238E27FC236}">
                <a16:creationId xmlns:a16="http://schemas.microsoft.com/office/drawing/2014/main" id="{C1C67947-CE29-F001-E460-C40CB630AE7A}"/>
              </a:ext>
            </a:extLst>
          </p:cNvPr>
          <p:cNvSpPr>
            <a:spLocks noGrp="1"/>
          </p:cNvSpPr>
          <p:nvPr>
            <p:ph type="body" idx="1" hasCustomPrompt="1"/>
          </p:nvPr>
        </p:nvSpPr>
        <p:spPr>
          <a:xfrm>
            <a:off x="5645103" y="2885820"/>
            <a:ext cx="5226947" cy="608331"/>
          </a:xfrm>
        </p:spPr>
        <p:txBody>
          <a:bodyPr anchor="ctr">
            <a:normAutofit/>
          </a:bodyPr>
          <a:lstStyle>
            <a:lvl1pPr marL="0" indent="0">
              <a:buNone/>
              <a:defRPr sz="1800" b="1">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Position / Title</a:t>
            </a:r>
          </a:p>
        </p:txBody>
      </p:sp>
      <p:sp>
        <p:nvSpPr>
          <p:cNvPr id="17" name="Slide Number Placeholder 5">
            <a:extLst>
              <a:ext uri="{FF2B5EF4-FFF2-40B4-BE49-F238E27FC236}">
                <a16:creationId xmlns:a16="http://schemas.microsoft.com/office/drawing/2014/main" id="{7375E093-BD88-5182-379C-5FE6687BA897}"/>
              </a:ext>
            </a:extLst>
          </p:cNvPr>
          <p:cNvSpPr>
            <a:spLocks noGrp="1"/>
          </p:cNvSpPr>
          <p:nvPr>
            <p:ph type="sldNum" sz="quarter" idx="12"/>
          </p:nvPr>
        </p:nvSpPr>
        <p:spPr>
          <a:xfrm>
            <a:off x="10315851" y="6410174"/>
            <a:ext cx="1380181" cy="254001"/>
          </a:xfrm>
          <a:prstGeom prst="rect">
            <a:avLst/>
          </a:prstGeom>
        </p:spPr>
        <p:txBody>
          <a:bodyPr/>
          <a:lstStyle>
            <a:lvl1pPr algn="r">
              <a:defRPr sz="1000" b="0">
                <a:solidFill>
                  <a:schemeClr val="accent2"/>
                </a:solidFill>
                <a:latin typeface="Poppins" pitchFamily="2" charset="77"/>
                <a:cs typeface="Poppins" pitchFamily="2" charset="77"/>
              </a:defRPr>
            </a:lvl1pPr>
          </a:lstStyle>
          <a:p>
            <a:fld id="{E69ADA5A-ACD3-6B42-AF84-3EB805ACEC88}" type="slidenum">
              <a:rPr lang="en-US" smtClean="0"/>
              <a:pPr/>
              <a:t>‹#›</a:t>
            </a:fld>
            <a:endParaRPr lang="en-US" dirty="0"/>
          </a:p>
        </p:txBody>
      </p:sp>
      <p:pic>
        <p:nvPicPr>
          <p:cNvPr id="18" name="Picture 17" descr="A picture containing text, sign, clipart&#10;&#10;Description automatically generated">
            <a:extLst>
              <a:ext uri="{FF2B5EF4-FFF2-40B4-BE49-F238E27FC236}">
                <a16:creationId xmlns:a16="http://schemas.microsoft.com/office/drawing/2014/main" id="{F16CEFF4-5600-AF00-9AA6-37E61B9B3E10}"/>
              </a:ext>
            </a:extLst>
          </p:cNvPr>
          <p:cNvPicPr>
            <a:picLocks noChangeAspect="1"/>
          </p:cNvPicPr>
          <p:nvPr userDrawn="1"/>
        </p:nvPicPr>
        <p:blipFill>
          <a:blip r:embed="rId4"/>
          <a:stretch>
            <a:fillRect/>
          </a:stretch>
        </p:blipFill>
        <p:spPr>
          <a:xfrm>
            <a:off x="495967" y="6408587"/>
            <a:ext cx="914400" cy="255588"/>
          </a:xfrm>
          <a:prstGeom prst="rect">
            <a:avLst/>
          </a:prstGeom>
        </p:spPr>
      </p:pic>
      <p:pic>
        <p:nvPicPr>
          <p:cNvPr id="20" name="Picture 19" descr="A picture containing text, sign, clipart&#10;&#10;Description automatically generated">
            <a:extLst>
              <a:ext uri="{FF2B5EF4-FFF2-40B4-BE49-F238E27FC236}">
                <a16:creationId xmlns:a16="http://schemas.microsoft.com/office/drawing/2014/main" id="{3F327553-BEE5-976E-1DE6-B3941EBC06B7}"/>
              </a:ext>
            </a:extLst>
          </p:cNvPr>
          <p:cNvPicPr>
            <a:picLocks noChangeAspect="1"/>
          </p:cNvPicPr>
          <p:nvPr userDrawn="1"/>
        </p:nvPicPr>
        <p:blipFill>
          <a:blip r:embed="rId4"/>
          <a:stretch>
            <a:fillRect/>
          </a:stretch>
        </p:blipFill>
        <p:spPr>
          <a:xfrm>
            <a:off x="495967" y="6408588"/>
            <a:ext cx="914402" cy="255588"/>
          </a:xfrm>
          <a:prstGeom prst="rect">
            <a:avLst/>
          </a:prstGeom>
        </p:spPr>
      </p:pic>
      <p:sp>
        <p:nvSpPr>
          <p:cNvPr id="13" name="Picture Placeholder 12">
            <a:extLst>
              <a:ext uri="{FF2B5EF4-FFF2-40B4-BE49-F238E27FC236}">
                <a16:creationId xmlns:a16="http://schemas.microsoft.com/office/drawing/2014/main" id="{2A6788D7-75A4-C22F-D2F9-09A9E5D91F34}"/>
              </a:ext>
            </a:extLst>
          </p:cNvPr>
          <p:cNvSpPr>
            <a:spLocks noGrp="1"/>
          </p:cNvSpPr>
          <p:nvPr>
            <p:ph type="pic" sz="quarter" idx="14"/>
          </p:nvPr>
        </p:nvSpPr>
        <p:spPr>
          <a:xfrm>
            <a:off x="-1" y="-1"/>
            <a:ext cx="4915567" cy="6858000"/>
          </a:xfrm>
          <a:custGeom>
            <a:avLst/>
            <a:gdLst>
              <a:gd name="connsiteX0" fmla="*/ 0 w 4915567"/>
              <a:gd name="connsiteY0" fmla="*/ 0 h 6858000"/>
              <a:gd name="connsiteX1" fmla="*/ 3356517 w 4915567"/>
              <a:gd name="connsiteY1" fmla="*/ 0 h 6858000"/>
              <a:gd name="connsiteX2" fmla="*/ 3356517 w 4915567"/>
              <a:gd name="connsiteY2" fmla="*/ 15152 h 6858000"/>
              <a:gd name="connsiteX3" fmla="*/ 3383540 w 4915567"/>
              <a:gd name="connsiteY3" fmla="*/ 15152 h 6858000"/>
              <a:gd name="connsiteX4" fmla="*/ 3417676 w 4915567"/>
              <a:gd name="connsiteY4" fmla="*/ 44722 h 6858000"/>
              <a:gd name="connsiteX5" fmla="*/ 4915567 w 4915567"/>
              <a:gd name="connsiteY5" fmla="*/ 3428999 h 6858000"/>
              <a:gd name="connsiteX6" fmla="*/ 3417676 w 4915567"/>
              <a:gd name="connsiteY6" fmla="*/ 6813277 h 6858000"/>
              <a:gd name="connsiteX7" fmla="*/ 3366054 w 4915567"/>
              <a:gd name="connsiteY7" fmla="*/ 6857993 h 6858000"/>
              <a:gd name="connsiteX8" fmla="*/ 3356517 w 4915567"/>
              <a:gd name="connsiteY8" fmla="*/ 6857993 h 6858000"/>
              <a:gd name="connsiteX9" fmla="*/ 3356517 w 4915567"/>
              <a:gd name="connsiteY9" fmla="*/ 6858000 h 6858000"/>
              <a:gd name="connsiteX10" fmla="*/ 0 w 4915567"/>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15567" h="6858000">
                <a:moveTo>
                  <a:pt x="0" y="0"/>
                </a:moveTo>
                <a:lnTo>
                  <a:pt x="3356517" y="0"/>
                </a:lnTo>
                <a:lnTo>
                  <a:pt x="3356517" y="15152"/>
                </a:lnTo>
                <a:lnTo>
                  <a:pt x="3383540" y="15152"/>
                </a:lnTo>
                <a:lnTo>
                  <a:pt x="3417676" y="44722"/>
                </a:lnTo>
                <a:cubicBezTo>
                  <a:pt x="4337862" y="881068"/>
                  <a:pt x="4915567" y="2087568"/>
                  <a:pt x="4915567" y="3428999"/>
                </a:cubicBezTo>
                <a:cubicBezTo>
                  <a:pt x="4915567" y="4770430"/>
                  <a:pt x="4337862" y="5976930"/>
                  <a:pt x="3417676" y="6813277"/>
                </a:cubicBezTo>
                <a:lnTo>
                  <a:pt x="3366054" y="6857993"/>
                </a:lnTo>
                <a:lnTo>
                  <a:pt x="3356517" y="6857993"/>
                </a:lnTo>
                <a:lnTo>
                  <a:pt x="3356517" y="6858000"/>
                </a:lnTo>
                <a:lnTo>
                  <a:pt x="0" y="6858000"/>
                </a:lnTo>
                <a:close/>
              </a:path>
            </a:pathLst>
          </a:custGeom>
          <a:solidFill>
            <a:schemeClr val="accent3">
              <a:lumMod val="20000"/>
              <a:lumOff val="80000"/>
            </a:schemeClr>
          </a:solidFill>
        </p:spPr>
        <p:txBody>
          <a:bodyPr wrap="square" anchor="ctr">
            <a:noAutofit/>
          </a:bodyPr>
          <a:lstStyle>
            <a:lvl1pPr marL="0" indent="0" algn="ctr">
              <a:buNone/>
              <a:defRPr sz="1200"/>
            </a:lvl1pPr>
          </a:lstStyle>
          <a:p>
            <a:endParaRPr lang="en-US" dirty="0"/>
          </a:p>
        </p:txBody>
      </p:sp>
      <p:sp>
        <p:nvSpPr>
          <p:cNvPr id="12" name="Text Placeholder 2">
            <a:extLst>
              <a:ext uri="{FF2B5EF4-FFF2-40B4-BE49-F238E27FC236}">
                <a16:creationId xmlns:a16="http://schemas.microsoft.com/office/drawing/2014/main" id="{7AA3EFFA-68D7-3452-5BF4-CB2A73A39B94}"/>
              </a:ext>
            </a:extLst>
          </p:cNvPr>
          <p:cNvSpPr>
            <a:spLocks noGrp="1"/>
          </p:cNvSpPr>
          <p:nvPr>
            <p:ph type="body" idx="15" hasCustomPrompt="1"/>
          </p:nvPr>
        </p:nvSpPr>
        <p:spPr>
          <a:xfrm>
            <a:off x="5645103" y="3530503"/>
            <a:ext cx="5226947" cy="1886323"/>
          </a:xfrm>
        </p:spPr>
        <p:txBody>
          <a:bodyPr anchor="t">
            <a:normAutofit/>
          </a:bodyPr>
          <a:lstStyle>
            <a:lvl1pPr marL="0" indent="0">
              <a:buNone/>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Bio</a:t>
            </a:r>
          </a:p>
        </p:txBody>
      </p:sp>
    </p:spTree>
    <p:extLst>
      <p:ext uri="{BB962C8B-B14F-4D97-AF65-F5344CB8AC3E}">
        <p14:creationId xmlns:p14="http://schemas.microsoft.com/office/powerpoint/2010/main" val="15179364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mp; Chart">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053DD85A-A9F7-C5DA-F5A2-39B6B131CD1B}"/>
              </a:ext>
            </a:extLst>
          </p:cNvPr>
          <p:cNvSpPr>
            <a:spLocks noGrp="1"/>
          </p:cNvSpPr>
          <p:nvPr>
            <p:ph type="sldNum" sz="quarter" idx="12"/>
          </p:nvPr>
        </p:nvSpPr>
        <p:spPr>
          <a:xfrm>
            <a:off x="10315851" y="6410174"/>
            <a:ext cx="1380181" cy="254001"/>
          </a:xfrm>
          <a:prstGeom prst="rect">
            <a:avLst/>
          </a:prstGeom>
        </p:spPr>
        <p:txBody>
          <a:bodyPr/>
          <a:lstStyle>
            <a:lvl1pPr algn="r">
              <a:defRPr sz="1000" b="0">
                <a:solidFill>
                  <a:schemeClr val="accent1"/>
                </a:solidFill>
                <a:latin typeface="Poppins" pitchFamily="2" charset="77"/>
                <a:cs typeface="Poppins" pitchFamily="2" charset="77"/>
              </a:defRPr>
            </a:lvl1pPr>
          </a:lstStyle>
          <a:p>
            <a:fld id="{E69ADA5A-ACD3-6B42-AF84-3EB805ACEC88}" type="slidenum">
              <a:rPr lang="en-US" smtClean="0"/>
              <a:pPr/>
              <a:t>‹#›</a:t>
            </a:fld>
            <a:endParaRPr lang="en-US" dirty="0"/>
          </a:p>
        </p:txBody>
      </p:sp>
      <p:sp>
        <p:nvSpPr>
          <p:cNvPr id="15" name="Chart Placeholder 14">
            <a:extLst>
              <a:ext uri="{FF2B5EF4-FFF2-40B4-BE49-F238E27FC236}">
                <a16:creationId xmlns:a16="http://schemas.microsoft.com/office/drawing/2014/main" id="{B321D617-1E76-7179-1406-BDAC07643341}"/>
              </a:ext>
            </a:extLst>
          </p:cNvPr>
          <p:cNvSpPr>
            <a:spLocks noGrp="1"/>
          </p:cNvSpPr>
          <p:nvPr>
            <p:ph type="chart" sz="quarter" idx="13"/>
          </p:nvPr>
        </p:nvSpPr>
        <p:spPr>
          <a:xfrm>
            <a:off x="493859" y="1690999"/>
            <a:ext cx="11202841" cy="4481201"/>
          </a:xfrm>
        </p:spPr>
        <p:txBody>
          <a:bodyPr anchor="ctr"/>
          <a:lstStyle>
            <a:lvl1pPr marL="0" indent="0" algn="ctr">
              <a:buNone/>
              <a:defRPr/>
            </a:lvl1pPr>
          </a:lstStyle>
          <a:p>
            <a:endParaRPr lang="en-US" dirty="0"/>
          </a:p>
        </p:txBody>
      </p:sp>
      <p:sp>
        <p:nvSpPr>
          <p:cNvPr id="24" name="Title 1">
            <a:extLst>
              <a:ext uri="{FF2B5EF4-FFF2-40B4-BE49-F238E27FC236}">
                <a16:creationId xmlns:a16="http://schemas.microsoft.com/office/drawing/2014/main" id="{E399EF02-09B9-CF9E-D547-93C3C0B264C2}"/>
              </a:ext>
            </a:extLst>
          </p:cNvPr>
          <p:cNvSpPr>
            <a:spLocks noGrp="1"/>
          </p:cNvSpPr>
          <p:nvPr>
            <p:ph type="title"/>
          </p:nvPr>
        </p:nvSpPr>
        <p:spPr>
          <a:xfrm>
            <a:off x="493859" y="365125"/>
            <a:ext cx="11202174" cy="683827"/>
          </a:xfrm>
        </p:spPr>
        <p:txBody>
          <a:bodyPr/>
          <a:lstStyle>
            <a:lvl1pPr>
              <a:defRPr>
                <a:solidFill>
                  <a:schemeClr val="tx2"/>
                </a:solidFill>
              </a:defRPr>
            </a:lvl1pPr>
          </a:lstStyle>
          <a:p>
            <a:r>
              <a:rPr lang="en-US"/>
              <a:t>Click to edit Master title style</a:t>
            </a:r>
          </a:p>
        </p:txBody>
      </p:sp>
      <p:cxnSp>
        <p:nvCxnSpPr>
          <p:cNvPr id="5" name="Straight Connector 4">
            <a:extLst>
              <a:ext uri="{FF2B5EF4-FFF2-40B4-BE49-F238E27FC236}">
                <a16:creationId xmlns:a16="http://schemas.microsoft.com/office/drawing/2014/main" id="{1D74E4AD-EEE5-6EC5-A139-C2AE98FF21B1}"/>
              </a:ext>
            </a:extLst>
          </p:cNvPr>
          <p:cNvCxnSpPr>
            <a:cxnSpLocks/>
          </p:cNvCxnSpPr>
          <p:nvPr userDrawn="1"/>
        </p:nvCxnSpPr>
        <p:spPr>
          <a:xfrm>
            <a:off x="0" y="630487"/>
            <a:ext cx="481263" cy="0"/>
          </a:xfrm>
          <a:prstGeom prst="line">
            <a:avLst/>
          </a:prstGeom>
          <a:ln w="181229">
            <a:solidFill>
              <a:srgbClr val="0A717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46190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mp; Table">
    <p:spTree>
      <p:nvGrpSpPr>
        <p:cNvPr id="1" name=""/>
        <p:cNvGrpSpPr/>
        <p:nvPr/>
      </p:nvGrpSpPr>
      <p:grpSpPr>
        <a:xfrm>
          <a:off x="0" y="0"/>
          <a:ext cx="0" cy="0"/>
          <a:chOff x="0" y="0"/>
          <a:chExt cx="0" cy="0"/>
        </a:xfrm>
      </p:grpSpPr>
      <p:sp>
        <p:nvSpPr>
          <p:cNvPr id="16" name="Table Placeholder 15">
            <a:extLst>
              <a:ext uri="{FF2B5EF4-FFF2-40B4-BE49-F238E27FC236}">
                <a16:creationId xmlns:a16="http://schemas.microsoft.com/office/drawing/2014/main" id="{358EAB66-E412-6145-EB3B-8E4F61EA9DAB}"/>
              </a:ext>
            </a:extLst>
          </p:cNvPr>
          <p:cNvSpPr>
            <a:spLocks noGrp="1"/>
          </p:cNvSpPr>
          <p:nvPr>
            <p:ph type="tbl" sz="quarter" idx="14"/>
          </p:nvPr>
        </p:nvSpPr>
        <p:spPr>
          <a:xfrm>
            <a:off x="493859" y="1690999"/>
            <a:ext cx="11202841" cy="4481201"/>
          </a:xfrm>
        </p:spPr>
        <p:txBody>
          <a:bodyPr anchor="ctr"/>
          <a:lstStyle>
            <a:lvl1pPr marL="0" indent="0" algn="ctr">
              <a:buNone/>
              <a:defRPr/>
            </a:lvl1pPr>
          </a:lstStyle>
          <a:p>
            <a:endParaRPr lang="en-US" dirty="0"/>
          </a:p>
        </p:txBody>
      </p:sp>
      <p:sp>
        <p:nvSpPr>
          <p:cNvPr id="9" name="Slide Number Placeholder 5">
            <a:extLst>
              <a:ext uri="{FF2B5EF4-FFF2-40B4-BE49-F238E27FC236}">
                <a16:creationId xmlns:a16="http://schemas.microsoft.com/office/drawing/2014/main" id="{053DD85A-A9F7-C5DA-F5A2-39B6B131CD1B}"/>
              </a:ext>
            </a:extLst>
          </p:cNvPr>
          <p:cNvSpPr>
            <a:spLocks noGrp="1"/>
          </p:cNvSpPr>
          <p:nvPr>
            <p:ph type="sldNum" sz="quarter" idx="12"/>
          </p:nvPr>
        </p:nvSpPr>
        <p:spPr>
          <a:xfrm>
            <a:off x="10315851" y="6410174"/>
            <a:ext cx="1380181" cy="254001"/>
          </a:xfrm>
          <a:prstGeom prst="rect">
            <a:avLst/>
          </a:prstGeom>
        </p:spPr>
        <p:txBody>
          <a:bodyPr/>
          <a:lstStyle>
            <a:lvl1pPr algn="r">
              <a:defRPr sz="1000" b="0">
                <a:solidFill>
                  <a:schemeClr val="accent1"/>
                </a:solidFill>
                <a:latin typeface="Poppins" pitchFamily="2" charset="77"/>
                <a:cs typeface="Poppins" pitchFamily="2" charset="77"/>
              </a:defRPr>
            </a:lvl1pPr>
          </a:lstStyle>
          <a:p>
            <a:fld id="{E69ADA5A-ACD3-6B42-AF84-3EB805ACEC88}" type="slidenum">
              <a:rPr lang="en-US" smtClean="0"/>
              <a:pPr/>
              <a:t>‹#›</a:t>
            </a:fld>
            <a:endParaRPr lang="en-US" dirty="0"/>
          </a:p>
        </p:txBody>
      </p:sp>
      <p:sp>
        <p:nvSpPr>
          <p:cNvPr id="24" name="Title 1">
            <a:extLst>
              <a:ext uri="{FF2B5EF4-FFF2-40B4-BE49-F238E27FC236}">
                <a16:creationId xmlns:a16="http://schemas.microsoft.com/office/drawing/2014/main" id="{3163137F-7467-9DB2-FDF9-71E4F4876225}"/>
              </a:ext>
            </a:extLst>
          </p:cNvPr>
          <p:cNvSpPr>
            <a:spLocks noGrp="1"/>
          </p:cNvSpPr>
          <p:nvPr>
            <p:ph type="title"/>
          </p:nvPr>
        </p:nvSpPr>
        <p:spPr>
          <a:xfrm>
            <a:off x="493859" y="365125"/>
            <a:ext cx="11202174" cy="683827"/>
          </a:xfrm>
        </p:spPr>
        <p:txBody>
          <a:bodyPr/>
          <a:lstStyle>
            <a:lvl1pPr>
              <a:defRPr>
                <a:solidFill>
                  <a:schemeClr val="tx2"/>
                </a:solidFill>
              </a:defRPr>
            </a:lvl1pPr>
          </a:lstStyle>
          <a:p>
            <a:r>
              <a:rPr lang="en-US"/>
              <a:t>Click to edit Master title style</a:t>
            </a:r>
          </a:p>
        </p:txBody>
      </p:sp>
      <p:cxnSp>
        <p:nvCxnSpPr>
          <p:cNvPr id="3" name="Straight Connector 2">
            <a:extLst>
              <a:ext uri="{FF2B5EF4-FFF2-40B4-BE49-F238E27FC236}">
                <a16:creationId xmlns:a16="http://schemas.microsoft.com/office/drawing/2014/main" id="{54F793DD-2CA5-BFC0-F10B-95F49129642A}"/>
              </a:ext>
            </a:extLst>
          </p:cNvPr>
          <p:cNvCxnSpPr>
            <a:cxnSpLocks/>
          </p:cNvCxnSpPr>
          <p:nvPr userDrawn="1"/>
        </p:nvCxnSpPr>
        <p:spPr>
          <a:xfrm>
            <a:off x="0" y="630487"/>
            <a:ext cx="481263" cy="0"/>
          </a:xfrm>
          <a:prstGeom prst="line">
            <a:avLst/>
          </a:prstGeom>
          <a:ln w="181229">
            <a:solidFill>
              <a:srgbClr val="0A717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97728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82D6F79-99E0-6DF2-7329-C4B2366E4778}"/>
              </a:ext>
            </a:extLst>
          </p:cNvPr>
          <p:cNvSpPr>
            <a:spLocks noGrp="1"/>
          </p:cNvSpPr>
          <p:nvPr>
            <p:ph idx="1"/>
          </p:nvPr>
        </p:nvSpPr>
        <p:spPr>
          <a:xfrm>
            <a:off x="493859" y="1825625"/>
            <a:ext cx="11202174" cy="4351338"/>
          </a:xfrm>
        </p:spPr>
        <p:txBody>
          <a:bodyPr numCol="2" spcCol="457200">
            <a:normAutofit/>
          </a:bodyPr>
          <a:lstStyle>
            <a:lvl1pPr>
              <a:defRPr sz="1400"/>
            </a:lvl1pPr>
            <a:lvl2pPr>
              <a:defRPr sz="1200"/>
            </a:lvl2pPr>
            <a:lvl3pPr>
              <a:defRPr sz="110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6D0495C-3896-A908-E760-96AE4A60F0BF}"/>
              </a:ext>
            </a:extLst>
          </p:cNvPr>
          <p:cNvSpPr>
            <a:spLocks noGrp="1"/>
          </p:cNvSpPr>
          <p:nvPr>
            <p:ph type="sldNum" sz="quarter" idx="12"/>
          </p:nvPr>
        </p:nvSpPr>
        <p:spPr>
          <a:xfrm>
            <a:off x="10315851" y="6410174"/>
            <a:ext cx="1380181" cy="254001"/>
          </a:xfrm>
          <a:prstGeom prst="rect">
            <a:avLst/>
          </a:prstGeom>
        </p:spPr>
        <p:txBody>
          <a:bodyPr/>
          <a:lstStyle>
            <a:lvl1pPr algn="r">
              <a:defRPr sz="1000" b="0">
                <a:solidFill>
                  <a:schemeClr val="accent1"/>
                </a:solidFill>
                <a:latin typeface="Poppins" pitchFamily="2" charset="77"/>
                <a:cs typeface="Poppins" pitchFamily="2" charset="77"/>
              </a:defRPr>
            </a:lvl1pPr>
          </a:lstStyle>
          <a:p>
            <a:fld id="{E69ADA5A-ACD3-6B42-AF84-3EB805ACEC88}" type="slidenum">
              <a:rPr lang="en-US" smtClean="0"/>
              <a:pPr/>
              <a:t>‹#›</a:t>
            </a:fld>
            <a:endParaRPr lang="en-US" dirty="0"/>
          </a:p>
        </p:txBody>
      </p:sp>
      <p:sp>
        <p:nvSpPr>
          <p:cNvPr id="10" name="Title 1">
            <a:extLst>
              <a:ext uri="{FF2B5EF4-FFF2-40B4-BE49-F238E27FC236}">
                <a16:creationId xmlns:a16="http://schemas.microsoft.com/office/drawing/2014/main" id="{80C6F6E2-4BBE-A4DF-3EED-BAE049A17480}"/>
              </a:ext>
            </a:extLst>
          </p:cNvPr>
          <p:cNvSpPr>
            <a:spLocks noGrp="1"/>
          </p:cNvSpPr>
          <p:nvPr>
            <p:ph type="title"/>
          </p:nvPr>
        </p:nvSpPr>
        <p:spPr>
          <a:xfrm>
            <a:off x="493859" y="365125"/>
            <a:ext cx="11202174" cy="683827"/>
          </a:xfrm>
        </p:spPr>
        <p:txBody>
          <a:bodyPr/>
          <a:lstStyle>
            <a:lvl1pPr>
              <a:defRPr>
                <a:solidFill>
                  <a:schemeClr val="tx2"/>
                </a:solidFill>
              </a:defRPr>
            </a:lvl1pPr>
          </a:lstStyle>
          <a:p>
            <a:r>
              <a:rPr lang="en-US"/>
              <a:t>Click to edit Master title style</a:t>
            </a:r>
          </a:p>
        </p:txBody>
      </p:sp>
      <p:cxnSp>
        <p:nvCxnSpPr>
          <p:cNvPr id="11" name="Straight Connector 10">
            <a:extLst>
              <a:ext uri="{FF2B5EF4-FFF2-40B4-BE49-F238E27FC236}">
                <a16:creationId xmlns:a16="http://schemas.microsoft.com/office/drawing/2014/main" id="{313FD6E0-43F6-D287-2F02-6932291E0DC3}"/>
              </a:ext>
            </a:extLst>
          </p:cNvPr>
          <p:cNvCxnSpPr>
            <a:cxnSpLocks/>
          </p:cNvCxnSpPr>
          <p:nvPr userDrawn="1"/>
        </p:nvCxnSpPr>
        <p:spPr>
          <a:xfrm>
            <a:off x="0" y="630487"/>
            <a:ext cx="481263" cy="0"/>
          </a:xfrm>
          <a:prstGeom prst="line">
            <a:avLst/>
          </a:prstGeom>
          <a:ln w="181229">
            <a:solidFill>
              <a:srgbClr val="0A717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74735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 01">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8EFF68-7E18-39F1-E8F5-8C1C95C13D14}"/>
              </a:ext>
            </a:extLst>
          </p:cNvPr>
          <p:cNvSpPr>
            <a:spLocks noGrp="1"/>
          </p:cNvSpPr>
          <p:nvPr>
            <p:ph sz="half" idx="1"/>
          </p:nvPr>
        </p:nvSpPr>
        <p:spPr>
          <a:xfrm>
            <a:off x="493858" y="1825625"/>
            <a:ext cx="5540920" cy="4351338"/>
          </a:xfrm>
        </p:spPr>
        <p:txBody>
          <a:bodyPr>
            <a:normAutofit/>
          </a:bodyPr>
          <a:lstStyle>
            <a:lvl1pPr>
              <a:defRPr sz="1400"/>
            </a:lvl1pPr>
            <a:lvl2pPr>
              <a:defRPr sz="1200"/>
            </a:lvl2pPr>
            <a:lvl3pPr>
              <a:defRPr sz="110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91D2A8-1256-A918-2D4B-B52359721420}"/>
              </a:ext>
            </a:extLst>
          </p:cNvPr>
          <p:cNvSpPr>
            <a:spLocks noGrp="1"/>
          </p:cNvSpPr>
          <p:nvPr>
            <p:ph sz="half" idx="2"/>
          </p:nvPr>
        </p:nvSpPr>
        <p:spPr>
          <a:xfrm>
            <a:off x="6157224" y="1825625"/>
            <a:ext cx="5540920" cy="4351338"/>
          </a:xfrm>
        </p:spPr>
        <p:txBody>
          <a:bodyPr>
            <a:normAutofit/>
          </a:bodyPr>
          <a:lstStyle>
            <a:lvl1pPr>
              <a:defRPr sz="1400"/>
            </a:lvl1pPr>
            <a:lvl2pPr>
              <a:defRPr sz="1200"/>
            </a:lvl2pPr>
            <a:lvl3pPr>
              <a:defRPr sz="110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EB48384F-822B-F498-3197-510694971B58}"/>
              </a:ext>
            </a:extLst>
          </p:cNvPr>
          <p:cNvSpPr>
            <a:spLocks noGrp="1"/>
          </p:cNvSpPr>
          <p:nvPr>
            <p:ph type="sldNum" sz="quarter" idx="12"/>
          </p:nvPr>
        </p:nvSpPr>
        <p:spPr>
          <a:xfrm>
            <a:off x="10315851" y="6410174"/>
            <a:ext cx="1380181" cy="254001"/>
          </a:xfrm>
          <a:prstGeom prst="rect">
            <a:avLst/>
          </a:prstGeom>
        </p:spPr>
        <p:txBody>
          <a:bodyPr/>
          <a:lstStyle>
            <a:lvl1pPr algn="r">
              <a:defRPr sz="1000" b="0">
                <a:solidFill>
                  <a:schemeClr val="accent1"/>
                </a:solidFill>
                <a:latin typeface="Poppins" pitchFamily="2" charset="77"/>
                <a:cs typeface="Poppins" pitchFamily="2" charset="77"/>
              </a:defRPr>
            </a:lvl1pPr>
          </a:lstStyle>
          <a:p>
            <a:fld id="{E69ADA5A-ACD3-6B42-AF84-3EB805ACEC88}" type="slidenum">
              <a:rPr lang="en-US" smtClean="0"/>
              <a:pPr/>
              <a:t>‹#›</a:t>
            </a:fld>
            <a:endParaRPr lang="en-US" dirty="0"/>
          </a:p>
        </p:txBody>
      </p:sp>
      <p:sp>
        <p:nvSpPr>
          <p:cNvPr id="12" name="Title 1">
            <a:extLst>
              <a:ext uri="{FF2B5EF4-FFF2-40B4-BE49-F238E27FC236}">
                <a16:creationId xmlns:a16="http://schemas.microsoft.com/office/drawing/2014/main" id="{1EF85DEE-6EB8-7E66-C4D5-23EF041C5C64}"/>
              </a:ext>
            </a:extLst>
          </p:cNvPr>
          <p:cNvSpPr>
            <a:spLocks noGrp="1"/>
          </p:cNvSpPr>
          <p:nvPr>
            <p:ph type="title"/>
          </p:nvPr>
        </p:nvSpPr>
        <p:spPr>
          <a:xfrm>
            <a:off x="493859" y="365125"/>
            <a:ext cx="11202174" cy="683827"/>
          </a:xfrm>
        </p:spPr>
        <p:txBody>
          <a:bodyPr/>
          <a:lstStyle>
            <a:lvl1pPr>
              <a:defRPr>
                <a:solidFill>
                  <a:schemeClr val="tx2"/>
                </a:solidFill>
              </a:defRPr>
            </a:lvl1pPr>
          </a:lstStyle>
          <a:p>
            <a:r>
              <a:rPr lang="en-US"/>
              <a:t>Click to edit Master title style</a:t>
            </a:r>
          </a:p>
        </p:txBody>
      </p:sp>
      <p:cxnSp>
        <p:nvCxnSpPr>
          <p:cNvPr id="13" name="Straight Connector 12">
            <a:extLst>
              <a:ext uri="{FF2B5EF4-FFF2-40B4-BE49-F238E27FC236}">
                <a16:creationId xmlns:a16="http://schemas.microsoft.com/office/drawing/2014/main" id="{4F3ED6F6-B55A-F56C-0693-D272414DA351}"/>
              </a:ext>
            </a:extLst>
          </p:cNvPr>
          <p:cNvCxnSpPr>
            <a:cxnSpLocks/>
          </p:cNvCxnSpPr>
          <p:nvPr userDrawn="1"/>
        </p:nvCxnSpPr>
        <p:spPr>
          <a:xfrm>
            <a:off x="0" y="630487"/>
            <a:ext cx="481263" cy="0"/>
          </a:xfrm>
          <a:prstGeom prst="line">
            <a:avLst/>
          </a:prstGeom>
          <a:ln w="181229">
            <a:solidFill>
              <a:srgbClr val="0A717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61321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 02">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CA0A4B1-9071-ECD4-0ACC-BC51C0479D17}"/>
              </a:ext>
            </a:extLst>
          </p:cNvPr>
          <p:cNvSpPr>
            <a:spLocks noGrp="1"/>
          </p:cNvSpPr>
          <p:nvPr>
            <p:ph type="body" idx="1"/>
          </p:nvPr>
        </p:nvSpPr>
        <p:spPr>
          <a:xfrm>
            <a:off x="493858" y="1619838"/>
            <a:ext cx="5540920" cy="776535"/>
          </a:xfrm>
        </p:spPr>
        <p:txBody>
          <a:bodyPr anchor="b">
            <a:normAutofit/>
          </a:bodyPr>
          <a:lstStyle>
            <a:lvl1pPr marL="0" indent="0">
              <a:buNone/>
              <a:defRPr sz="2000" b="1">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a:extLst>
              <a:ext uri="{FF2B5EF4-FFF2-40B4-BE49-F238E27FC236}">
                <a16:creationId xmlns:a16="http://schemas.microsoft.com/office/drawing/2014/main" id="{9CB123C9-18E9-8EF4-CDF3-9761CA8B8D80}"/>
              </a:ext>
            </a:extLst>
          </p:cNvPr>
          <p:cNvSpPr>
            <a:spLocks noGrp="1"/>
          </p:cNvSpPr>
          <p:nvPr>
            <p:ph type="body" sz="quarter" idx="3"/>
          </p:nvPr>
        </p:nvSpPr>
        <p:spPr>
          <a:xfrm>
            <a:off x="6157224" y="1619838"/>
            <a:ext cx="5538808" cy="776535"/>
          </a:xfrm>
        </p:spPr>
        <p:txBody>
          <a:bodyPr anchor="b">
            <a:normAutofit/>
          </a:bodyPr>
          <a:lstStyle>
            <a:lvl1pPr marL="0" indent="0">
              <a:buNone/>
              <a:defRPr sz="2000" b="1">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Slide Number Placeholder 5">
            <a:extLst>
              <a:ext uri="{FF2B5EF4-FFF2-40B4-BE49-F238E27FC236}">
                <a16:creationId xmlns:a16="http://schemas.microsoft.com/office/drawing/2014/main" id="{65F1831D-AD87-D313-E766-2C557D62CE73}"/>
              </a:ext>
            </a:extLst>
          </p:cNvPr>
          <p:cNvSpPr>
            <a:spLocks noGrp="1"/>
          </p:cNvSpPr>
          <p:nvPr>
            <p:ph type="sldNum" sz="quarter" idx="12"/>
          </p:nvPr>
        </p:nvSpPr>
        <p:spPr>
          <a:xfrm>
            <a:off x="10315851" y="6410174"/>
            <a:ext cx="1380181" cy="254001"/>
          </a:xfrm>
          <a:prstGeom prst="rect">
            <a:avLst/>
          </a:prstGeom>
        </p:spPr>
        <p:txBody>
          <a:bodyPr/>
          <a:lstStyle>
            <a:lvl1pPr algn="r">
              <a:defRPr sz="1000" b="0">
                <a:solidFill>
                  <a:schemeClr val="accent1"/>
                </a:solidFill>
                <a:latin typeface="Poppins" pitchFamily="2" charset="77"/>
                <a:cs typeface="Poppins" pitchFamily="2" charset="77"/>
              </a:defRPr>
            </a:lvl1pPr>
          </a:lstStyle>
          <a:p>
            <a:fld id="{E69ADA5A-ACD3-6B42-AF84-3EB805ACEC88}" type="slidenum">
              <a:rPr lang="en-US" smtClean="0"/>
              <a:pPr/>
              <a:t>‹#›</a:t>
            </a:fld>
            <a:endParaRPr lang="en-US" dirty="0"/>
          </a:p>
        </p:txBody>
      </p:sp>
      <p:sp>
        <p:nvSpPr>
          <p:cNvPr id="15" name="Content Placeholder 2">
            <a:extLst>
              <a:ext uri="{FF2B5EF4-FFF2-40B4-BE49-F238E27FC236}">
                <a16:creationId xmlns:a16="http://schemas.microsoft.com/office/drawing/2014/main" id="{28DC4B63-07AF-719B-8BF0-DD77B669F620}"/>
              </a:ext>
            </a:extLst>
          </p:cNvPr>
          <p:cNvSpPr>
            <a:spLocks noGrp="1"/>
          </p:cNvSpPr>
          <p:nvPr>
            <p:ph sz="half" idx="13"/>
          </p:nvPr>
        </p:nvSpPr>
        <p:spPr>
          <a:xfrm>
            <a:off x="493858" y="2512979"/>
            <a:ext cx="5540920" cy="3511584"/>
          </a:xfrm>
        </p:spPr>
        <p:txBody>
          <a:bodyPr>
            <a:normAutofit/>
          </a:bodyPr>
          <a:lstStyle>
            <a:lvl1pPr>
              <a:defRPr sz="1400"/>
            </a:lvl1pPr>
            <a:lvl2pPr>
              <a:defRPr sz="1200"/>
            </a:lvl2pPr>
            <a:lvl3pPr>
              <a:defRPr sz="110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a:extLst>
              <a:ext uri="{FF2B5EF4-FFF2-40B4-BE49-F238E27FC236}">
                <a16:creationId xmlns:a16="http://schemas.microsoft.com/office/drawing/2014/main" id="{603498D6-A6D9-9D45-014C-393C8FAC532C}"/>
              </a:ext>
            </a:extLst>
          </p:cNvPr>
          <p:cNvSpPr>
            <a:spLocks noGrp="1"/>
          </p:cNvSpPr>
          <p:nvPr>
            <p:ph sz="half" idx="2"/>
          </p:nvPr>
        </p:nvSpPr>
        <p:spPr>
          <a:xfrm>
            <a:off x="6157224" y="2512979"/>
            <a:ext cx="5540920" cy="3511584"/>
          </a:xfrm>
        </p:spPr>
        <p:txBody>
          <a:bodyPr>
            <a:normAutofit/>
          </a:bodyPr>
          <a:lstStyle>
            <a:lvl1pPr>
              <a:defRPr sz="1400"/>
            </a:lvl1pPr>
            <a:lvl2pPr>
              <a:defRPr sz="1200"/>
            </a:lvl2pPr>
            <a:lvl3pPr>
              <a:defRPr sz="110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a:extLst>
              <a:ext uri="{FF2B5EF4-FFF2-40B4-BE49-F238E27FC236}">
                <a16:creationId xmlns:a16="http://schemas.microsoft.com/office/drawing/2014/main" id="{F3F004D3-5DFA-AE24-5AAF-08D692769513}"/>
              </a:ext>
            </a:extLst>
          </p:cNvPr>
          <p:cNvSpPr>
            <a:spLocks noGrp="1"/>
          </p:cNvSpPr>
          <p:nvPr>
            <p:ph type="title"/>
          </p:nvPr>
        </p:nvSpPr>
        <p:spPr>
          <a:xfrm>
            <a:off x="493859" y="365125"/>
            <a:ext cx="11202174" cy="683827"/>
          </a:xfrm>
        </p:spPr>
        <p:txBody>
          <a:bodyPr/>
          <a:lstStyle>
            <a:lvl1pPr>
              <a:defRPr>
                <a:solidFill>
                  <a:schemeClr val="tx2"/>
                </a:solidFill>
              </a:defRPr>
            </a:lvl1pPr>
          </a:lstStyle>
          <a:p>
            <a:r>
              <a:rPr lang="en-US"/>
              <a:t>Click to edit Master title style</a:t>
            </a:r>
          </a:p>
        </p:txBody>
      </p:sp>
      <p:cxnSp>
        <p:nvCxnSpPr>
          <p:cNvPr id="10" name="Straight Connector 9">
            <a:extLst>
              <a:ext uri="{FF2B5EF4-FFF2-40B4-BE49-F238E27FC236}">
                <a16:creationId xmlns:a16="http://schemas.microsoft.com/office/drawing/2014/main" id="{FE57417B-8D2F-0B83-C0E5-6243BC5EFBC0}"/>
              </a:ext>
            </a:extLst>
          </p:cNvPr>
          <p:cNvCxnSpPr>
            <a:cxnSpLocks/>
          </p:cNvCxnSpPr>
          <p:nvPr userDrawn="1"/>
        </p:nvCxnSpPr>
        <p:spPr>
          <a:xfrm>
            <a:off x="0" y="630487"/>
            <a:ext cx="481263" cy="0"/>
          </a:xfrm>
          <a:prstGeom prst="line">
            <a:avLst/>
          </a:prstGeom>
          <a:ln w="181229">
            <a:solidFill>
              <a:srgbClr val="0A717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48358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ntent - 03">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4" name="Freeform 33">
            <a:extLst>
              <a:ext uri="{FF2B5EF4-FFF2-40B4-BE49-F238E27FC236}">
                <a16:creationId xmlns:a16="http://schemas.microsoft.com/office/drawing/2014/main" id="{4F6F1915-E796-10ED-EDDB-5B4E89D8B1A9}"/>
              </a:ext>
            </a:extLst>
          </p:cNvPr>
          <p:cNvSpPr/>
          <p:nvPr userDrawn="1"/>
        </p:nvSpPr>
        <p:spPr>
          <a:xfrm rot="10800000">
            <a:off x="628191" y="1"/>
            <a:ext cx="10941738" cy="6857999"/>
          </a:xfrm>
          <a:custGeom>
            <a:avLst/>
            <a:gdLst>
              <a:gd name="connsiteX0" fmla="*/ 10941738 w 10941738"/>
              <a:gd name="connsiteY0" fmla="*/ 6857999 h 6857999"/>
              <a:gd name="connsiteX1" fmla="*/ 5473927 w 10941738"/>
              <a:gd name="connsiteY1" fmla="*/ 6857999 h 6857999"/>
              <a:gd name="connsiteX2" fmla="*/ 5467811 w 10941738"/>
              <a:gd name="connsiteY2" fmla="*/ 6857999 h 6857999"/>
              <a:gd name="connsiteX3" fmla="*/ 1 w 10941738"/>
              <a:gd name="connsiteY3" fmla="*/ 6857999 h 6857999"/>
              <a:gd name="connsiteX4" fmla="*/ 51629 w 10941738"/>
              <a:gd name="connsiteY4" fmla="*/ 6813277 h 6857999"/>
              <a:gd name="connsiteX5" fmla="*/ 1549520 w 10941738"/>
              <a:gd name="connsiteY5" fmla="*/ 3429000 h 6857999"/>
              <a:gd name="connsiteX6" fmla="*/ 51629 w 10941738"/>
              <a:gd name="connsiteY6" fmla="*/ 44722 h 6857999"/>
              <a:gd name="connsiteX7" fmla="*/ 0 w 10941738"/>
              <a:gd name="connsiteY7" fmla="*/ 0 h 6857999"/>
              <a:gd name="connsiteX8" fmla="*/ 5467811 w 10941738"/>
              <a:gd name="connsiteY8" fmla="*/ 0 h 6857999"/>
              <a:gd name="connsiteX9" fmla="*/ 5473927 w 10941738"/>
              <a:gd name="connsiteY9" fmla="*/ 0 h 6857999"/>
              <a:gd name="connsiteX10" fmla="*/ 10941737 w 10941738"/>
              <a:gd name="connsiteY10" fmla="*/ 0 h 6857999"/>
              <a:gd name="connsiteX11" fmla="*/ 10890109 w 10941738"/>
              <a:gd name="connsiteY11" fmla="*/ 44722 h 6857999"/>
              <a:gd name="connsiteX12" fmla="*/ 9392218 w 10941738"/>
              <a:gd name="connsiteY12" fmla="*/ 3428999 h 6857999"/>
              <a:gd name="connsiteX13" fmla="*/ 10890109 w 10941738"/>
              <a:gd name="connsiteY13" fmla="*/ 6813277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41738" h="6857999">
                <a:moveTo>
                  <a:pt x="10941738" y="6857999"/>
                </a:moveTo>
                <a:lnTo>
                  <a:pt x="5473927" y="6857999"/>
                </a:lnTo>
                <a:lnTo>
                  <a:pt x="5467811" y="6857999"/>
                </a:lnTo>
                <a:lnTo>
                  <a:pt x="1" y="6857999"/>
                </a:lnTo>
                <a:lnTo>
                  <a:pt x="51629" y="6813277"/>
                </a:lnTo>
                <a:cubicBezTo>
                  <a:pt x="971815" y="5976931"/>
                  <a:pt x="1549520" y="4770431"/>
                  <a:pt x="1549520" y="3429000"/>
                </a:cubicBezTo>
                <a:cubicBezTo>
                  <a:pt x="1549520" y="2087569"/>
                  <a:pt x="971815" y="881069"/>
                  <a:pt x="51629" y="44722"/>
                </a:cubicBezTo>
                <a:lnTo>
                  <a:pt x="0" y="0"/>
                </a:lnTo>
                <a:lnTo>
                  <a:pt x="5467811" y="0"/>
                </a:lnTo>
                <a:lnTo>
                  <a:pt x="5473927" y="0"/>
                </a:lnTo>
                <a:lnTo>
                  <a:pt x="10941737" y="0"/>
                </a:lnTo>
                <a:lnTo>
                  <a:pt x="10890109" y="44722"/>
                </a:lnTo>
                <a:cubicBezTo>
                  <a:pt x="9969923" y="881068"/>
                  <a:pt x="9392218" y="2087568"/>
                  <a:pt x="9392218" y="3428999"/>
                </a:cubicBezTo>
                <a:cubicBezTo>
                  <a:pt x="9392218" y="4770430"/>
                  <a:pt x="9969923" y="5976930"/>
                  <a:pt x="10890109" y="681327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Rectangle 16">
            <a:extLst>
              <a:ext uri="{FF2B5EF4-FFF2-40B4-BE49-F238E27FC236}">
                <a16:creationId xmlns:a16="http://schemas.microsoft.com/office/drawing/2014/main" id="{444C777F-D545-B64F-C80A-8099B3FA612B}"/>
              </a:ext>
            </a:extLst>
          </p:cNvPr>
          <p:cNvSpPr/>
          <p:nvPr userDrawn="1"/>
        </p:nvSpPr>
        <p:spPr>
          <a:xfrm>
            <a:off x="-1" y="1427767"/>
            <a:ext cx="5835909" cy="4620896"/>
          </a:xfrm>
          <a:prstGeom prst="rect">
            <a:avLst/>
          </a:prstGeom>
          <a:solidFill>
            <a:schemeClr val="bg1"/>
          </a:solidFill>
          <a:ln>
            <a:noFill/>
          </a:ln>
          <a:effectLst>
            <a:outerShdw blurRad="106559"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FCA0A4B1-9071-ECD4-0ACC-BC51C0479D17}"/>
              </a:ext>
            </a:extLst>
          </p:cNvPr>
          <p:cNvSpPr>
            <a:spLocks noGrp="1"/>
          </p:cNvSpPr>
          <p:nvPr>
            <p:ph type="body" idx="1"/>
          </p:nvPr>
        </p:nvSpPr>
        <p:spPr>
          <a:xfrm>
            <a:off x="2554188" y="1700463"/>
            <a:ext cx="3137983" cy="651306"/>
          </a:xfrm>
        </p:spPr>
        <p:txBody>
          <a:bodyPr anchor="b">
            <a:normAutofit/>
          </a:bodyPr>
          <a:lstStyle>
            <a:lvl1pPr marL="0" indent="0">
              <a:buNone/>
              <a:defRPr sz="2000" b="1">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Slide Number Placeholder 5">
            <a:extLst>
              <a:ext uri="{FF2B5EF4-FFF2-40B4-BE49-F238E27FC236}">
                <a16:creationId xmlns:a16="http://schemas.microsoft.com/office/drawing/2014/main" id="{65F1831D-AD87-D313-E766-2C557D62CE73}"/>
              </a:ext>
            </a:extLst>
          </p:cNvPr>
          <p:cNvSpPr>
            <a:spLocks noGrp="1"/>
          </p:cNvSpPr>
          <p:nvPr>
            <p:ph type="sldNum" sz="quarter" idx="12"/>
          </p:nvPr>
        </p:nvSpPr>
        <p:spPr>
          <a:xfrm>
            <a:off x="10315851" y="6410174"/>
            <a:ext cx="1380181" cy="254001"/>
          </a:xfrm>
          <a:prstGeom prst="rect">
            <a:avLst/>
          </a:prstGeom>
        </p:spPr>
        <p:txBody>
          <a:bodyPr/>
          <a:lstStyle>
            <a:lvl1pPr algn="r">
              <a:defRPr sz="1000" b="0">
                <a:solidFill>
                  <a:schemeClr val="accent1"/>
                </a:solidFill>
                <a:latin typeface="Poppins" pitchFamily="2" charset="77"/>
                <a:cs typeface="Poppins" pitchFamily="2" charset="77"/>
              </a:defRPr>
            </a:lvl1pPr>
          </a:lstStyle>
          <a:p>
            <a:fld id="{E69ADA5A-ACD3-6B42-AF84-3EB805ACEC88}" type="slidenum">
              <a:rPr lang="en-US" smtClean="0"/>
              <a:pPr/>
              <a:t>‹#›</a:t>
            </a:fld>
            <a:endParaRPr lang="en-US" dirty="0"/>
          </a:p>
        </p:txBody>
      </p:sp>
      <p:sp>
        <p:nvSpPr>
          <p:cNvPr id="15" name="Content Placeholder 2">
            <a:extLst>
              <a:ext uri="{FF2B5EF4-FFF2-40B4-BE49-F238E27FC236}">
                <a16:creationId xmlns:a16="http://schemas.microsoft.com/office/drawing/2014/main" id="{28DC4B63-07AF-719B-8BF0-DD77B669F620}"/>
              </a:ext>
            </a:extLst>
          </p:cNvPr>
          <p:cNvSpPr>
            <a:spLocks noGrp="1"/>
          </p:cNvSpPr>
          <p:nvPr>
            <p:ph sz="half" idx="13"/>
          </p:nvPr>
        </p:nvSpPr>
        <p:spPr>
          <a:xfrm>
            <a:off x="2552209" y="2512979"/>
            <a:ext cx="3137983" cy="3374474"/>
          </a:xfrm>
        </p:spPr>
        <p:txBody>
          <a:bodyPr tIns="91440" rIns="182880" bIns="91440">
            <a:normAutofit/>
          </a:bodyPr>
          <a:lstStyle>
            <a:lvl1pPr>
              <a:defRPr sz="1200"/>
            </a:lvl1pPr>
            <a:lvl2pPr>
              <a:defRPr sz="1100"/>
            </a:lvl2pPr>
            <a:lvl3pPr>
              <a:defRPr sz="105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itle 1">
            <a:extLst>
              <a:ext uri="{FF2B5EF4-FFF2-40B4-BE49-F238E27FC236}">
                <a16:creationId xmlns:a16="http://schemas.microsoft.com/office/drawing/2014/main" id="{534457CE-4668-7A0D-E5AD-B5D41398EB1B}"/>
              </a:ext>
            </a:extLst>
          </p:cNvPr>
          <p:cNvSpPr>
            <a:spLocks noGrp="1"/>
          </p:cNvSpPr>
          <p:nvPr>
            <p:ph type="title"/>
          </p:nvPr>
        </p:nvSpPr>
        <p:spPr>
          <a:xfrm>
            <a:off x="493859" y="365125"/>
            <a:ext cx="11202174" cy="683827"/>
          </a:xfrm>
        </p:spPr>
        <p:txBody>
          <a:bodyPr/>
          <a:lstStyle>
            <a:lvl1pPr algn="ctr">
              <a:defRPr>
                <a:solidFill>
                  <a:schemeClr val="tx2"/>
                </a:solidFill>
              </a:defRPr>
            </a:lvl1pPr>
          </a:lstStyle>
          <a:p>
            <a:r>
              <a:rPr lang="en-US"/>
              <a:t>Click to edit Master title style</a:t>
            </a:r>
          </a:p>
        </p:txBody>
      </p:sp>
      <p:sp>
        <p:nvSpPr>
          <p:cNvPr id="21" name="Rectangle 20">
            <a:extLst>
              <a:ext uri="{FF2B5EF4-FFF2-40B4-BE49-F238E27FC236}">
                <a16:creationId xmlns:a16="http://schemas.microsoft.com/office/drawing/2014/main" id="{0A0D89F1-D110-A5D9-BB33-0F27D2CF53B0}"/>
              </a:ext>
            </a:extLst>
          </p:cNvPr>
          <p:cNvSpPr/>
          <p:nvPr userDrawn="1"/>
        </p:nvSpPr>
        <p:spPr>
          <a:xfrm>
            <a:off x="6336630" y="1427766"/>
            <a:ext cx="5835909" cy="4620896"/>
          </a:xfrm>
          <a:prstGeom prst="rect">
            <a:avLst/>
          </a:prstGeom>
          <a:solidFill>
            <a:schemeClr val="bg1"/>
          </a:solidFill>
          <a:ln>
            <a:noFill/>
          </a:ln>
          <a:effectLst>
            <a:outerShdw blurRad="106559"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 Placeholder 2">
            <a:extLst>
              <a:ext uri="{FF2B5EF4-FFF2-40B4-BE49-F238E27FC236}">
                <a16:creationId xmlns:a16="http://schemas.microsoft.com/office/drawing/2014/main" id="{C34B15FC-03A0-2BAE-8A96-69DADDE988F3}"/>
              </a:ext>
            </a:extLst>
          </p:cNvPr>
          <p:cNvSpPr>
            <a:spLocks noGrp="1"/>
          </p:cNvSpPr>
          <p:nvPr>
            <p:ph type="body" idx="17"/>
          </p:nvPr>
        </p:nvSpPr>
        <p:spPr>
          <a:xfrm>
            <a:off x="6470137" y="1700462"/>
            <a:ext cx="3137983" cy="651306"/>
          </a:xfrm>
        </p:spPr>
        <p:txBody>
          <a:bodyPr anchor="b">
            <a:normAutofit/>
          </a:bodyPr>
          <a:lstStyle>
            <a:lvl1pPr marL="0" indent="0">
              <a:buNone/>
              <a:defRPr sz="2000" b="1">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Content Placeholder 2">
            <a:extLst>
              <a:ext uri="{FF2B5EF4-FFF2-40B4-BE49-F238E27FC236}">
                <a16:creationId xmlns:a16="http://schemas.microsoft.com/office/drawing/2014/main" id="{2960940F-76D7-B4A7-6D5C-DD8EF016DBFF}"/>
              </a:ext>
            </a:extLst>
          </p:cNvPr>
          <p:cNvSpPr>
            <a:spLocks noGrp="1"/>
          </p:cNvSpPr>
          <p:nvPr>
            <p:ph sz="half" idx="18"/>
          </p:nvPr>
        </p:nvSpPr>
        <p:spPr>
          <a:xfrm>
            <a:off x="6468158" y="2512978"/>
            <a:ext cx="3137983" cy="3374474"/>
          </a:xfrm>
        </p:spPr>
        <p:txBody>
          <a:bodyPr tIns="91440" rIns="182880" bIns="91440">
            <a:normAutofit/>
          </a:bodyPr>
          <a:lstStyle>
            <a:lvl1pPr>
              <a:defRPr sz="1200"/>
            </a:lvl1pPr>
            <a:lvl2pPr>
              <a:defRPr sz="1100"/>
            </a:lvl2pPr>
            <a:lvl3pPr>
              <a:defRPr sz="105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 name="Picture Placeholder 41">
            <a:extLst>
              <a:ext uri="{FF2B5EF4-FFF2-40B4-BE49-F238E27FC236}">
                <a16:creationId xmlns:a16="http://schemas.microsoft.com/office/drawing/2014/main" id="{D38270FF-3FDC-B616-169E-DA1F1C71B1C0}"/>
              </a:ext>
            </a:extLst>
          </p:cNvPr>
          <p:cNvSpPr>
            <a:spLocks noGrp="1"/>
          </p:cNvSpPr>
          <p:nvPr>
            <p:ph type="pic" sz="quarter" idx="19"/>
          </p:nvPr>
        </p:nvSpPr>
        <p:spPr>
          <a:xfrm>
            <a:off x="1" y="1427163"/>
            <a:ext cx="2171591" cy="4621212"/>
          </a:xfrm>
          <a:custGeom>
            <a:avLst/>
            <a:gdLst>
              <a:gd name="connsiteX0" fmla="*/ 0 w 2171591"/>
              <a:gd name="connsiteY0" fmla="*/ 0 h 4621212"/>
              <a:gd name="connsiteX1" fmla="*/ 1705656 w 2171591"/>
              <a:gd name="connsiteY1" fmla="*/ 0 h 4621212"/>
              <a:gd name="connsiteX2" fmla="*/ 1767716 w 2171591"/>
              <a:gd name="connsiteY2" fmla="*/ 120293 h 4621212"/>
              <a:gd name="connsiteX3" fmla="*/ 2171591 w 2171591"/>
              <a:gd name="connsiteY3" fmla="*/ 2001838 h 4621212"/>
              <a:gd name="connsiteX4" fmla="*/ 1552021 w 2171591"/>
              <a:gd name="connsiteY4" fmla="*/ 4301472 h 4621212"/>
              <a:gd name="connsiteX5" fmla="*/ 1342969 w 2171591"/>
              <a:gd name="connsiteY5" fmla="*/ 4621212 h 4621212"/>
              <a:gd name="connsiteX6" fmla="*/ 0 w 2171591"/>
              <a:gd name="connsiteY6" fmla="*/ 4621212 h 4621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1591" h="4621212">
                <a:moveTo>
                  <a:pt x="0" y="0"/>
                </a:moveTo>
                <a:lnTo>
                  <a:pt x="1705656" y="0"/>
                </a:lnTo>
                <a:lnTo>
                  <a:pt x="1767716" y="120293"/>
                </a:lnTo>
                <a:cubicBezTo>
                  <a:pt x="2027165" y="694140"/>
                  <a:pt x="2171591" y="1331123"/>
                  <a:pt x="2171591" y="2001838"/>
                </a:cubicBezTo>
                <a:cubicBezTo>
                  <a:pt x="2171591" y="2840233"/>
                  <a:pt x="1945925" y="3625920"/>
                  <a:pt x="1552021" y="4301472"/>
                </a:cubicBezTo>
                <a:lnTo>
                  <a:pt x="1342969" y="4621212"/>
                </a:lnTo>
                <a:lnTo>
                  <a:pt x="0" y="4621212"/>
                </a:lnTo>
                <a:close/>
              </a:path>
            </a:pathLst>
          </a:custGeom>
          <a:solidFill>
            <a:schemeClr val="accent3">
              <a:lumMod val="20000"/>
              <a:lumOff val="80000"/>
            </a:schemeClr>
          </a:solidFill>
        </p:spPr>
        <p:txBody>
          <a:bodyPr wrap="square" anchor="ctr">
            <a:noAutofit/>
          </a:bodyPr>
          <a:lstStyle>
            <a:lvl1pPr marL="0" indent="0" algn="ctr">
              <a:buNone/>
              <a:defRPr/>
            </a:lvl1pPr>
          </a:lstStyle>
          <a:p>
            <a:endParaRPr lang="en-US" dirty="0"/>
          </a:p>
        </p:txBody>
      </p:sp>
      <p:sp>
        <p:nvSpPr>
          <p:cNvPr id="43" name="Picture Placeholder 42">
            <a:extLst>
              <a:ext uri="{FF2B5EF4-FFF2-40B4-BE49-F238E27FC236}">
                <a16:creationId xmlns:a16="http://schemas.microsoft.com/office/drawing/2014/main" id="{2AEAA1D6-405E-6B24-6E2E-2FD7D9D5AFA9}"/>
              </a:ext>
            </a:extLst>
          </p:cNvPr>
          <p:cNvSpPr>
            <a:spLocks noGrp="1"/>
          </p:cNvSpPr>
          <p:nvPr>
            <p:ph type="pic" sz="quarter" idx="20"/>
          </p:nvPr>
        </p:nvSpPr>
        <p:spPr>
          <a:xfrm flipH="1">
            <a:off x="10000946" y="1427163"/>
            <a:ext cx="2171591" cy="4621212"/>
          </a:xfrm>
          <a:custGeom>
            <a:avLst/>
            <a:gdLst>
              <a:gd name="connsiteX0" fmla="*/ 0 w 2171591"/>
              <a:gd name="connsiteY0" fmla="*/ 0 h 4621212"/>
              <a:gd name="connsiteX1" fmla="*/ 1705656 w 2171591"/>
              <a:gd name="connsiteY1" fmla="*/ 0 h 4621212"/>
              <a:gd name="connsiteX2" fmla="*/ 1767716 w 2171591"/>
              <a:gd name="connsiteY2" fmla="*/ 120293 h 4621212"/>
              <a:gd name="connsiteX3" fmla="*/ 2171591 w 2171591"/>
              <a:gd name="connsiteY3" fmla="*/ 2001838 h 4621212"/>
              <a:gd name="connsiteX4" fmla="*/ 1552021 w 2171591"/>
              <a:gd name="connsiteY4" fmla="*/ 4301472 h 4621212"/>
              <a:gd name="connsiteX5" fmla="*/ 1342969 w 2171591"/>
              <a:gd name="connsiteY5" fmla="*/ 4621212 h 4621212"/>
              <a:gd name="connsiteX6" fmla="*/ 0 w 2171591"/>
              <a:gd name="connsiteY6" fmla="*/ 4621212 h 4621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1591" h="4621212">
                <a:moveTo>
                  <a:pt x="0" y="0"/>
                </a:moveTo>
                <a:lnTo>
                  <a:pt x="1705656" y="0"/>
                </a:lnTo>
                <a:lnTo>
                  <a:pt x="1767716" y="120293"/>
                </a:lnTo>
                <a:cubicBezTo>
                  <a:pt x="2027165" y="694140"/>
                  <a:pt x="2171591" y="1331123"/>
                  <a:pt x="2171591" y="2001838"/>
                </a:cubicBezTo>
                <a:cubicBezTo>
                  <a:pt x="2171591" y="2840233"/>
                  <a:pt x="1945925" y="3625920"/>
                  <a:pt x="1552021" y="4301472"/>
                </a:cubicBezTo>
                <a:lnTo>
                  <a:pt x="1342969" y="4621212"/>
                </a:lnTo>
                <a:lnTo>
                  <a:pt x="0" y="4621212"/>
                </a:lnTo>
                <a:close/>
              </a:path>
            </a:pathLst>
          </a:custGeom>
          <a:solidFill>
            <a:schemeClr val="accent3">
              <a:lumMod val="20000"/>
              <a:lumOff val="80000"/>
            </a:schemeClr>
          </a:solidFill>
        </p:spPr>
        <p:txBody>
          <a:bodyPr wrap="square" anchor="ctr">
            <a:noAutofit/>
          </a:bodyPr>
          <a:lstStyle>
            <a:lvl1pPr marL="0" indent="0" algn="ctr">
              <a:buNone/>
              <a:defRPr/>
            </a:lvl1pPr>
          </a:lstStyle>
          <a:p>
            <a:endParaRPr lang="en-US" dirty="0"/>
          </a:p>
        </p:txBody>
      </p:sp>
      <p:pic>
        <p:nvPicPr>
          <p:cNvPr id="44" name="Picture 43" descr="A picture containing text, sign, clipart&#10;&#10;Description automatically generated">
            <a:extLst>
              <a:ext uri="{FF2B5EF4-FFF2-40B4-BE49-F238E27FC236}">
                <a16:creationId xmlns:a16="http://schemas.microsoft.com/office/drawing/2014/main" id="{8ED0C5C7-9C47-3BAE-CCF0-4E6A4A4FED6A}"/>
              </a:ext>
            </a:extLst>
          </p:cNvPr>
          <p:cNvPicPr>
            <a:picLocks noChangeAspect="1"/>
          </p:cNvPicPr>
          <p:nvPr userDrawn="1"/>
        </p:nvPicPr>
        <p:blipFill>
          <a:blip r:embed="rId2"/>
          <a:stretch>
            <a:fillRect/>
          </a:stretch>
        </p:blipFill>
        <p:spPr>
          <a:xfrm>
            <a:off x="10619875" y="381167"/>
            <a:ext cx="1172130" cy="327627"/>
          </a:xfrm>
          <a:prstGeom prst="rect">
            <a:avLst/>
          </a:prstGeom>
        </p:spPr>
      </p:pic>
    </p:spTree>
    <p:extLst>
      <p:ext uri="{BB962C8B-B14F-4D97-AF65-F5344CB8AC3E}">
        <p14:creationId xmlns:p14="http://schemas.microsoft.com/office/powerpoint/2010/main" val="34197867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 01 Photo">
    <p:bg>
      <p:bgPr>
        <a:solidFill>
          <a:schemeClr val="bg1"/>
        </a:solidFill>
        <a:effectLst/>
      </p:bgPr>
    </p:bg>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503CCFA6-3B10-19C8-83F4-904DAE95D725}"/>
              </a:ext>
            </a:extLst>
          </p:cNvPr>
          <p:cNvCxnSpPr>
            <a:cxnSpLocks/>
          </p:cNvCxnSpPr>
          <p:nvPr userDrawn="1"/>
        </p:nvCxnSpPr>
        <p:spPr>
          <a:xfrm>
            <a:off x="493861" y="1282108"/>
            <a:ext cx="11698139" cy="0"/>
          </a:xfrm>
          <a:prstGeom prst="line">
            <a:avLst/>
          </a:prstGeom>
          <a:ln w="181229">
            <a:solidFill>
              <a:srgbClr val="0A7178"/>
            </a:solidFill>
          </a:ln>
        </p:spPr>
        <p:style>
          <a:lnRef idx="1">
            <a:schemeClr val="accent1"/>
          </a:lnRef>
          <a:fillRef idx="0">
            <a:schemeClr val="accent1"/>
          </a:fillRef>
          <a:effectRef idx="0">
            <a:schemeClr val="accent1"/>
          </a:effectRef>
          <a:fontRef idx="minor">
            <a:schemeClr val="tx1"/>
          </a:fontRef>
        </p:style>
      </p:cxnSp>
      <p:pic>
        <p:nvPicPr>
          <p:cNvPr id="27" name="Picture 26" descr="A picture containing text, sign, clipart&#10;&#10;Description automatically generated">
            <a:extLst>
              <a:ext uri="{FF2B5EF4-FFF2-40B4-BE49-F238E27FC236}">
                <a16:creationId xmlns:a16="http://schemas.microsoft.com/office/drawing/2014/main" id="{5958F4DD-BCE6-BB62-5CAE-C04FC7545C13}"/>
              </a:ext>
            </a:extLst>
          </p:cNvPr>
          <p:cNvPicPr>
            <a:picLocks noChangeAspect="1"/>
          </p:cNvPicPr>
          <p:nvPr userDrawn="1"/>
        </p:nvPicPr>
        <p:blipFill>
          <a:blip r:embed="rId2"/>
          <a:stretch>
            <a:fillRect/>
          </a:stretch>
        </p:blipFill>
        <p:spPr>
          <a:xfrm>
            <a:off x="493861" y="639385"/>
            <a:ext cx="2615100" cy="730957"/>
          </a:xfrm>
          <a:prstGeom prst="rect">
            <a:avLst/>
          </a:prstGeom>
        </p:spPr>
      </p:pic>
      <p:sp>
        <p:nvSpPr>
          <p:cNvPr id="30" name="Title 1">
            <a:extLst>
              <a:ext uri="{FF2B5EF4-FFF2-40B4-BE49-F238E27FC236}">
                <a16:creationId xmlns:a16="http://schemas.microsoft.com/office/drawing/2014/main" id="{90202532-2A91-B8C6-E973-8E56D75E3808}"/>
              </a:ext>
            </a:extLst>
          </p:cNvPr>
          <p:cNvSpPr>
            <a:spLocks noGrp="1"/>
          </p:cNvSpPr>
          <p:nvPr>
            <p:ph type="ctrTitle"/>
          </p:nvPr>
        </p:nvSpPr>
        <p:spPr>
          <a:xfrm>
            <a:off x="493861" y="4718151"/>
            <a:ext cx="7376564" cy="857741"/>
          </a:xfrm>
        </p:spPr>
        <p:txBody>
          <a:bodyPr bIns="0" anchor="b">
            <a:noAutofit/>
          </a:bodyPr>
          <a:lstStyle>
            <a:lvl1pPr algn="l">
              <a:defRPr sz="6000" spc="-100" baseline="0">
                <a:solidFill>
                  <a:schemeClr val="accent2"/>
                </a:solidFill>
                <a:latin typeface="Bebas Neue" panose="020B0606020202050201" pitchFamily="34" charset="77"/>
              </a:defRPr>
            </a:lvl1pPr>
          </a:lstStyle>
          <a:p>
            <a:r>
              <a:rPr lang="en-US"/>
              <a:t>Click to edit</a:t>
            </a:r>
          </a:p>
        </p:txBody>
      </p:sp>
      <p:sp>
        <p:nvSpPr>
          <p:cNvPr id="31" name="Text Placeholder 29">
            <a:extLst>
              <a:ext uri="{FF2B5EF4-FFF2-40B4-BE49-F238E27FC236}">
                <a16:creationId xmlns:a16="http://schemas.microsoft.com/office/drawing/2014/main" id="{97AA2D4C-44E8-B224-A620-1FBD7412E21E}"/>
              </a:ext>
            </a:extLst>
          </p:cNvPr>
          <p:cNvSpPr>
            <a:spLocks noGrp="1"/>
          </p:cNvSpPr>
          <p:nvPr>
            <p:ph type="body" sz="quarter" idx="11" hasCustomPrompt="1"/>
          </p:nvPr>
        </p:nvSpPr>
        <p:spPr>
          <a:xfrm>
            <a:off x="493861" y="5616409"/>
            <a:ext cx="7376565" cy="622722"/>
          </a:xfrm>
        </p:spPr>
        <p:txBody>
          <a:bodyPr>
            <a:normAutofit/>
          </a:bodyPr>
          <a:lstStyle>
            <a:lvl1pPr marL="0" indent="0">
              <a:buNone/>
              <a:defRPr sz="1800" b="1">
                <a:solidFill>
                  <a:schemeClr val="accent2"/>
                </a:solidFill>
                <a:latin typeface="Poppins" pitchFamily="2" charset="77"/>
                <a:cs typeface="Poppins" pitchFamily="2" charset="77"/>
              </a:defRPr>
            </a:lvl1pPr>
            <a:lvl2pPr>
              <a:buNone/>
              <a:defRPr/>
            </a:lvl2pPr>
          </a:lstStyle>
          <a:p>
            <a:pPr lvl="0"/>
            <a:r>
              <a:rPr lang="en-US"/>
              <a:t>Subhead – Click to edit</a:t>
            </a:r>
          </a:p>
        </p:txBody>
      </p:sp>
      <p:sp>
        <p:nvSpPr>
          <p:cNvPr id="2" name="Picture Placeholder 1">
            <a:extLst>
              <a:ext uri="{FF2B5EF4-FFF2-40B4-BE49-F238E27FC236}">
                <a16:creationId xmlns:a16="http://schemas.microsoft.com/office/drawing/2014/main" id="{7FE41E2F-7EA6-B7A1-B972-38F1D292C7D9}"/>
              </a:ext>
            </a:extLst>
          </p:cNvPr>
          <p:cNvSpPr>
            <a:spLocks noGrp="1"/>
          </p:cNvSpPr>
          <p:nvPr>
            <p:ph type="pic" sz="quarter" idx="12"/>
          </p:nvPr>
        </p:nvSpPr>
        <p:spPr>
          <a:xfrm>
            <a:off x="8229599" y="0"/>
            <a:ext cx="3962401" cy="6858000"/>
          </a:xfrm>
          <a:custGeom>
            <a:avLst/>
            <a:gdLst>
              <a:gd name="connsiteX0" fmla="*/ 495512 w 3962401"/>
              <a:gd name="connsiteY0" fmla="*/ 1369832 h 6858000"/>
              <a:gd name="connsiteX1" fmla="*/ 3962401 w 3962401"/>
              <a:gd name="connsiteY1" fmla="*/ 1369832 h 6858000"/>
              <a:gd name="connsiteX2" fmla="*/ 3962401 w 3962401"/>
              <a:gd name="connsiteY2" fmla="*/ 6858000 h 6858000"/>
              <a:gd name="connsiteX3" fmla="*/ 1537489 w 3962401"/>
              <a:gd name="connsiteY3" fmla="*/ 6858000 h 6858000"/>
              <a:gd name="connsiteX4" fmla="*/ 1537489 w 3962401"/>
              <a:gd name="connsiteY4" fmla="*/ 6857999 h 6858000"/>
              <a:gd name="connsiteX5" fmla="*/ 1549519 w 3962401"/>
              <a:gd name="connsiteY5" fmla="*/ 6857999 h 6858000"/>
              <a:gd name="connsiteX6" fmla="*/ 1537489 w 3962401"/>
              <a:gd name="connsiteY6" fmla="*/ 6847578 h 6858000"/>
              <a:gd name="connsiteX7" fmla="*/ 1537489 w 3962401"/>
              <a:gd name="connsiteY7" fmla="*/ 6845968 h 6858000"/>
              <a:gd name="connsiteX8" fmla="*/ 1535630 w 3962401"/>
              <a:gd name="connsiteY8" fmla="*/ 6845968 h 6858000"/>
              <a:gd name="connsiteX9" fmla="*/ 1497891 w 3962401"/>
              <a:gd name="connsiteY9" fmla="*/ 6813277 h 6858000"/>
              <a:gd name="connsiteX10" fmla="*/ 0 w 3962401"/>
              <a:gd name="connsiteY10" fmla="*/ 3429000 h 6858000"/>
              <a:gd name="connsiteX11" fmla="*/ 403876 w 3962401"/>
              <a:gd name="connsiteY11" fmla="*/ 1547455 h 6858000"/>
              <a:gd name="connsiteX12" fmla="*/ 1549520 w 3962401"/>
              <a:gd name="connsiteY12" fmla="*/ 0 h 6858000"/>
              <a:gd name="connsiteX13" fmla="*/ 3962401 w 3962401"/>
              <a:gd name="connsiteY13" fmla="*/ 0 h 6858000"/>
              <a:gd name="connsiteX14" fmla="*/ 3962401 w 3962401"/>
              <a:gd name="connsiteY14" fmla="*/ 1196096 h 6858000"/>
              <a:gd name="connsiteX15" fmla="*/ 585144 w 3962401"/>
              <a:gd name="connsiteY15" fmla="*/ 1196096 h 6858000"/>
              <a:gd name="connsiteX16" fmla="*/ 619570 w 3962401"/>
              <a:gd name="connsiteY16" fmla="*/ 1129367 h 6858000"/>
              <a:gd name="connsiteX17" fmla="*/ 1497891 w 3962401"/>
              <a:gd name="connsiteY17" fmla="*/ 4472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62401" h="6858000">
                <a:moveTo>
                  <a:pt x="495512" y="1369832"/>
                </a:moveTo>
                <a:lnTo>
                  <a:pt x="3962401" y="1369832"/>
                </a:lnTo>
                <a:lnTo>
                  <a:pt x="3962401" y="6858000"/>
                </a:lnTo>
                <a:lnTo>
                  <a:pt x="1537489" y="6858000"/>
                </a:lnTo>
                <a:lnTo>
                  <a:pt x="1537489" y="6857999"/>
                </a:lnTo>
                <a:lnTo>
                  <a:pt x="1549519" y="6857999"/>
                </a:lnTo>
                <a:lnTo>
                  <a:pt x="1537489" y="6847578"/>
                </a:lnTo>
                <a:lnTo>
                  <a:pt x="1537489" y="6845968"/>
                </a:lnTo>
                <a:lnTo>
                  <a:pt x="1535630" y="6845968"/>
                </a:lnTo>
                <a:lnTo>
                  <a:pt x="1497891" y="6813277"/>
                </a:lnTo>
                <a:cubicBezTo>
                  <a:pt x="577705" y="5976931"/>
                  <a:pt x="0" y="4770431"/>
                  <a:pt x="0" y="3429000"/>
                </a:cubicBezTo>
                <a:cubicBezTo>
                  <a:pt x="0" y="2758285"/>
                  <a:pt x="144426" y="2121302"/>
                  <a:pt x="403876" y="1547455"/>
                </a:cubicBezTo>
                <a:close/>
                <a:moveTo>
                  <a:pt x="1549520" y="0"/>
                </a:moveTo>
                <a:lnTo>
                  <a:pt x="3962401" y="0"/>
                </a:lnTo>
                <a:lnTo>
                  <a:pt x="3962401" y="1196096"/>
                </a:lnTo>
                <a:lnTo>
                  <a:pt x="585144" y="1196096"/>
                </a:lnTo>
                <a:lnTo>
                  <a:pt x="619570" y="1129367"/>
                </a:lnTo>
                <a:cubicBezTo>
                  <a:pt x="855913" y="724035"/>
                  <a:pt x="1152821" y="358352"/>
                  <a:pt x="1497891" y="44722"/>
                </a:cubicBezTo>
                <a:close/>
              </a:path>
            </a:pathLst>
          </a:custGeom>
          <a:solidFill>
            <a:schemeClr val="bg2"/>
          </a:solidFill>
        </p:spPr>
        <p:txBody>
          <a:bodyPr wrap="square" anchor="ctr">
            <a:noAutofit/>
          </a:bodyPr>
          <a:lstStyle>
            <a:lvl1pPr marL="0" indent="0" algn="ctr">
              <a:buNone/>
              <a:defRPr>
                <a:solidFill>
                  <a:schemeClr val="tx1"/>
                </a:solidFill>
              </a:defRPr>
            </a:lvl1pPr>
          </a:lstStyle>
          <a:p>
            <a:endParaRPr lang="en-US" dirty="0"/>
          </a:p>
        </p:txBody>
      </p:sp>
    </p:spTree>
    <p:extLst>
      <p:ext uri="{BB962C8B-B14F-4D97-AF65-F5344CB8AC3E}">
        <p14:creationId xmlns:p14="http://schemas.microsoft.com/office/powerpoint/2010/main" val="22328251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ntent - 04">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F7B2010C-F8E2-EFA4-A062-CEB923634C9A}"/>
              </a:ext>
            </a:extLst>
          </p:cNvPr>
          <p:cNvSpPr/>
          <p:nvPr userDrawn="1"/>
        </p:nvSpPr>
        <p:spPr>
          <a:xfrm>
            <a:off x="0" y="0"/>
            <a:ext cx="9779120" cy="6857999"/>
          </a:xfrm>
          <a:custGeom>
            <a:avLst/>
            <a:gdLst>
              <a:gd name="connsiteX0" fmla="*/ 0 w 9779120"/>
              <a:gd name="connsiteY0" fmla="*/ 0 h 6857999"/>
              <a:gd name="connsiteX1" fmla="*/ 9779119 w 9779120"/>
              <a:gd name="connsiteY1" fmla="*/ 0 h 6857999"/>
              <a:gd name="connsiteX2" fmla="*/ 9727491 w 9779120"/>
              <a:gd name="connsiteY2" fmla="*/ 44722 h 6857999"/>
              <a:gd name="connsiteX3" fmla="*/ 8229600 w 9779120"/>
              <a:gd name="connsiteY3" fmla="*/ 3428999 h 6857999"/>
              <a:gd name="connsiteX4" fmla="*/ 9727491 w 9779120"/>
              <a:gd name="connsiteY4" fmla="*/ 6813277 h 6857999"/>
              <a:gd name="connsiteX5" fmla="*/ 9779120 w 9779120"/>
              <a:gd name="connsiteY5" fmla="*/ 6857999 h 6857999"/>
              <a:gd name="connsiteX6" fmla="*/ 0 w 9779120"/>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79120" h="6857999">
                <a:moveTo>
                  <a:pt x="0" y="0"/>
                </a:moveTo>
                <a:lnTo>
                  <a:pt x="9779119" y="0"/>
                </a:lnTo>
                <a:lnTo>
                  <a:pt x="9727491" y="44722"/>
                </a:lnTo>
                <a:cubicBezTo>
                  <a:pt x="8807305" y="881068"/>
                  <a:pt x="8229600" y="2087568"/>
                  <a:pt x="8229600" y="3428999"/>
                </a:cubicBezTo>
                <a:cubicBezTo>
                  <a:pt x="8229600" y="4770430"/>
                  <a:pt x="8807305" y="5976930"/>
                  <a:pt x="9727491" y="6813277"/>
                </a:cubicBezTo>
                <a:lnTo>
                  <a:pt x="9779120" y="6857999"/>
                </a:lnTo>
                <a:lnTo>
                  <a:pt x="0" y="685799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Rectangle 23">
            <a:extLst>
              <a:ext uri="{FF2B5EF4-FFF2-40B4-BE49-F238E27FC236}">
                <a16:creationId xmlns:a16="http://schemas.microsoft.com/office/drawing/2014/main" id="{DEF6D6C0-CBAD-E1B2-1EC1-FDC098B99F53}"/>
              </a:ext>
            </a:extLst>
          </p:cNvPr>
          <p:cNvSpPr/>
          <p:nvPr userDrawn="1"/>
        </p:nvSpPr>
        <p:spPr>
          <a:xfrm>
            <a:off x="493858" y="1607138"/>
            <a:ext cx="11408581" cy="2155525"/>
          </a:xfrm>
          <a:prstGeom prst="rect">
            <a:avLst/>
          </a:prstGeom>
          <a:solidFill>
            <a:schemeClr val="bg1"/>
          </a:solidFill>
          <a:ln>
            <a:noFill/>
          </a:ln>
          <a:effectLst>
            <a:outerShdw blurRad="106559"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FF3D5E31-404D-7BA1-BB15-DAA4BCB663BE}"/>
              </a:ext>
            </a:extLst>
          </p:cNvPr>
          <p:cNvSpPr/>
          <p:nvPr userDrawn="1"/>
        </p:nvSpPr>
        <p:spPr>
          <a:xfrm>
            <a:off x="493858" y="3893138"/>
            <a:ext cx="11408581" cy="2155525"/>
          </a:xfrm>
          <a:prstGeom prst="rect">
            <a:avLst/>
          </a:prstGeom>
          <a:solidFill>
            <a:schemeClr val="bg1"/>
          </a:solidFill>
          <a:ln>
            <a:noFill/>
          </a:ln>
          <a:effectLst>
            <a:outerShdw blurRad="106559"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lide Number Placeholder 5">
            <a:extLst>
              <a:ext uri="{FF2B5EF4-FFF2-40B4-BE49-F238E27FC236}">
                <a16:creationId xmlns:a16="http://schemas.microsoft.com/office/drawing/2014/main" id="{65F1831D-AD87-D313-E766-2C557D62CE73}"/>
              </a:ext>
            </a:extLst>
          </p:cNvPr>
          <p:cNvSpPr>
            <a:spLocks noGrp="1"/>
          </p:cNvSpPr>
          <p:nvPr>
            <p:ph type="sldNum" sz="quarter" idx="12"/>
          </p:nvPr>
        </p:nvSpPr>
        <p:spPr>
          <a:xfrm>
            <a:off x="10315851" y="6410174"/>
            <a:ext cx="1380181" cy="254001"/>
          </a:xfrm>
          <a:prstGeom prst="rect">
            <a:avLst/>
          </a:prstGeom>
        </p:spPr>
        <p:txBody>
          <a:bodyPr/>
          <a:lstStyle>
            <a:lvl1pPr algn="r">
              <a:defRPr sz="1000" b="0">
                <a:solidFill>
                  <a:schemeClr val="bg1"/>
                </a:solidFill>
                <a:latin typeface="Poppins" pitchFamily="2" charset="77"/>
                <a:cs typeface="Poppins" pitchFamily="2" charset="77"/>
              </a:defRPr>
            </a:lvl1pPr>
          </a:lstStyle>
          <a:p>
            <a:fld id="{E69ADA5A-ACD3-6B42-AF84-3EB805ACEC88}" type="slidenum">
              <a:rPr lang="en-US" smtClean="0"/>
              <a:pPr/>
              <a:t>‹#›</a:t>
            </a:fld>
            <a:endParaRPr lang="en-US" dirty="0"/>
          </a:p>
        </p:txBody>
      </p:sp>
      <p:sp>
        <p:nvSpPr>
          <p:cNvPr id="15" name="Content Placeholder 2">
            <a:extLst>
              <a:ext uri="{FF2B5EF4-FFF2-40B4-BE49-F238E27FC236}">
                <a16:creationId xmlns:a16="http://schemas.microsoft.com/office/drawing/2014/main" id="{28DC4B63-07AF-719B-8BF0-DD77B669F620}"/>
              </a:ext>
            </a:extLst>
          </p:cNvPr>
          <p:cNvSpPr>
            <a:spLocks noGrp="1"/>
          </p:cNvSpPr>
          <p:nvPr>
            <p:ph sz="half" idx="13"/>
          </p:nvPr>
        </p:nvSpPr>
        <p:spPr>
          <a:xfrm>
            <a:off x="2941982" y="1739462"/>
            <a:ext cx="8754050" cy="1889413"/>
          </a:xfrm>
        </p:spPr>
        <p:txBody>
          <a:bodyPr anchor="ctr">
            <a:normAutofit/>
          </a:bodyPr>
          <a:lstStyle>
            <a:lvl1pPr>
              <a:defRPr sz="1600"/>
            </a:lvl1pPr>
            <a:lvl2pPr>
              <a:defRPr sz="1400"/>
            </a:lvl2pPr>
            <a:lvl3pPr>
              <a:defRPr sz="12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a:extLst>
              <a:ext uri="{FF2B5EF4-FFF2-40B4-BE49-F238E27FC236}">
                <a16:creationId xmlns:a16="http://schemas.microsoft.com/office/drawing/2014/main" id="{8546F0E2-4ED9-245F-6E6F-4FBD690D0186}"/>
              </a:ext>
            </a:extLst>
          </p:cNvPr>
          <p:cNvSpPr>
            <a:spLocks noGrp="1"/>
          </p:cNvSpPr>
          <p:nvPr>
            <p:ph type="pic" sz="quarter" idx="14"/>
          </p:nvPr>
        </p:nvSpPr>
        <p:spPr>
          <a:xfrm>
            <a:off x="28376" y="1739462"/>
            <a:ext cx="2763982" cy="1889413"/>
          </a:xfrm>
          <a:solidFill>
            <a:schemeClr val="bg2"/>
          </a:solidFill>
        </p:spPr>
        <p:txBody>
          <a:bodyPr anchor="ctr">
            <a:normAutofit/>
          </a:bodyPr>
          <a:lstStyle>
            <a:lvl1pPr marL="0" indent="0" algn="ctr">
              <a:buNone/>
              <a:defRPr sz="1200"/>
            </a:lvl1pPr>
          </a:lstStyle>
          <a:p>
            <a:endParaRPr lang="en-US" dirty="0"/>
          </a:p>
        </p:txBody>
      </p:sp>
      <p:sp>
        <p:nvSpPr>
          <p:cNvPr id="2" name="Content Placeholder 2">
            <a:extLst>
              <a:ext uri="{FF2B5EF4-FFF2-40B4-BE49-F238E27FC236}">
                <a16:creationId xmlns:a16="http://schemas.microsoft.com/office/drawing/2014/main" id="{E158619F-9312-0E28-80A1-182548D2BDA3}"/>
              </a:ext>
            </a:extLst>
          </p:cNvPr>
          <p:cNvSpPr>
            <a:spLocks noGrp="1"/>
          </p:cNvSpPr>
          <p:nvPr>
            <p:ph sz="half" idx="15"/>
          </p:nvPr>
        </p:nvSpPr>
        <p:spPr>
          <a:xfrm>
            <a:off x="2941982" y="4025462"/>
            <a:ext cx="8754050" cy="1889413"/>
          </a:xfrm>
        </p:spPr>
        <p:txBody>
          <a:bodyPr anchor="ctr">
            <a:normAutofit/>
          </a:bodyPr>
          <a:lstStyle>
            <a:lvl1pPr>
              <a:defRPr sz="1600"/>
            </a:lvl1pPr>
            <a:lvl2pPr>
              <a:defRPr sz="1400"/>
            </a:lvl2pPr>
            <a:lvl3pPr>
              <a:defRPr sz="12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6">
            <a:extLst>
              <a:ext uri="{FF2B5EF4-FFF2-40B4-BE49-F238E27FC236}">
                <a16:creationId xmlns:a16="http://schemas.microsoft.com/office/drawing/2014/main" id="{BAD26340-114E-568D-82EA-A771C7461E88}"/>
              </a:ext>
            </a:extLst>
          </p:cNvPr>
          <p:cNvSpPr>
            <a:spLocks noGrp="1"/>
          </p:cNvSpPr>
          <p:nvPr>
            <p:ph type="pic" sz="quarter" idx="16"/>
          </p:nvPr>
        </p:nvSpPr>
        <p:spPr>
          <a:xfrm>
            <a:off x="28376" y="4025462"/>
            <a:ext cx="2763982" cy="1889413"/>
          </a:xfrm>
          <a:solidFill>
            <a:schemeClr val="bg2"/>
          </a:solidFill>
        </p:spPr>
        <p:txBody>
          <a:bodyPr anchor="ctr">
            <a:normAutofit/>
          </a:bodyPr>
          <a:lstStyle>
            <a:lvl1pPr marL="0" indent="0" algn="ctr">
              <a:buNone/>
              <a:defRPr sz="1200"/>
            </a:lvl1pPr>
          </a:lstStyle>
          <a:p>
            <a:endParaRPr lang="en-US" dirty="0"/>
          </a:p>
        </p:txBody>
      </p:sp>
      <p:sp>
        <p:nvSpPr>
          <p:cNvPr id="10" name="Title 1">
            <a:extLst>
              <a:ext uri="{FF2B5EF4-FFF2-40B4-BE49-F238E27FC236}">
                <a16:creationId xmlns:a16="http://schemas.microsoft.com/office/drawing/2014/main" id="{482CDBEF-3786-59D6-EAA7-8A14824B9877}"/>
              </a:ext>
            </a:extLst>
          </p:cNvPr>
          <p:cNvSpPr>
            <a:spLocks noGrp="1"/>
          </p:cNvSpPr>
          <p:nvPr>
            <p:ph type="title"/>
          </p:nvPr>
        </p:nvSpPr>
        <p:spPr>
          <a:xfrm>
            <a:off x="493859" y="365125"/>
            <a:ext cx="11202174" cy="683827"/>
          </a:xfrm>
        </p:spPr>
        <p:txBody>
          <a:bodyPr/>
          <a:lstStyle>
            <a:lvl1pPr algn="l">
              <a:defRPr>
                <a:solidFill>
                  <a:schemeClr val="tx2"/>
                </a:solidFill>
              </a:defRPr>
            </a:lvl1pPr>
          </a:lstStyle>
          <a:p>
            <a:r>
              <a:rPr lang="en-US"/>
              <a:t>Click to edit Master title style</a:t>
            </a:r>
          </a:p>
        </p:txBody>
      </p:sp>
      <p:cxnSp>
        <p:nvCxnSpPr>
          <p:cNvPr id="3" name="Straight Connector 2">
            <a:extLst>
              <a:ext uri="{FF2B5EF4-FFF2-40B4-BE49-F238E27FC236}">
                <a16:creationId xmlns:a16="http://schemas.microsoft.com/office/drawing/2014/main" id="{2CABA930-F6B5-CCD4-CCE8-F4ED21BC8772}"/>
              </a:ext>
            </a:extLst>
          </p:cNvPr>
          <p:cNvCxnSpPr>
            <a:cxnSpLocks/>
          </p:cNvCxnSpPr>
          <p:nvPr userDrawn="1"/>
        </p:nvCxnSpPr>
        <p:spPr>
          <a:xfrm>
            <a:off x="0" y="630487"/>
            <a:ext cx="481263" cy="0"/>
          </a:xfrm>
          <a:prstGeom prst="line">
            <a:avLst/>
          </a:prstGeom>
          <a:ln w="181229">
            <a:solidFill>
              <a:srgbClr val="0A717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33198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053DD85A-A9F7-C5DA-F5A2-39B6B131CD1B}"/>
              </a:ext>
            </a:extLst>
          </p:cNvPr>
          <p:cNvSpPr>
            <a:spLocks noGrp="1"/>
          </p:cNvSpPr>
          <p:nvPr>
            <p:ph type="sldNum" sz="quarter" idx="12"/>
          </p:nvPr>
        </p:nvSpPr>
        <p:spPr>
          <a:xfrm>
            <a:off x="10315851" y="6410174"/>
            <a:ext cx="1380181" cy="254001"/>
          </a:xfrm>
          <a:prstGeom prst="rect">
            <a:avLst/>
          </a:prstGeom>
        </p:spPr>
        <p:txBody>
          <a:bodyPr/>
          <a:lstStyle>
            <a:lvl1pPr algn="r">
              <a:defRPr sz="1000" b="0">
                <a:solidFill>
                  <a:schemeClr val="accent1"/>
                </a:solidFill>
                <a:latin typeface="Poppins" pitchFamily="2" charset="77"/>
                <a:cs typeface="Poppins" pitchFamily="2" charset="77"/>
              </a:defRPr>
            </a:lvl1pPr>
          </a:lstStyle>
          <a:p>
            <a:fld id="{E69ADA5A-ACD3-6B42-AF84-3EB805ACEC88}" type="slidenum">
              <a:rPr lang="en-US" smtClean="0"/>
              <a:pPr/>
              <a:t>‹#›</a:t>
            </a:fld>
            <a:endParaRPr lang="en-US" dirty="0"/>
          </a:p>
        </p:txBody>
      </p:sp>
      <p:sp>
        <p:nvSpPr>
          <p:cNvPr id="2" name="Title 1">
            <a:extLst>
              <a:ext uri="{FF2B5EF4-FFF2-40B4-BE49-F238E27FC236}">
                <a16:creationId xmlns:a16="http://schemas.microsoft.com/office/drawing/2014/main" id="{4EB7057B-7EAA-5E7E-70A9-178A6188E423}"/>
              </a:ext>
            </a:extLst>
          </p:cNvPr>
          <p:cNvSpPr>
            <a:spLocks noGrp="1"/>
          </p:cNvSpPr>
          <p:nvPr>
            <p:ph type="title"/>
          </p:nvPr>
        </p:nvSpPr>
        <p:spPr>
          <a:xfrm>
            <a:off x="493859" y="365125"/>
            <a:ext cx="11202174" cy="683827"/>
          </a:xfrm>
        </p:spPr>
        <p:txBody>
          <a:bodyPr/>
          <a:lstStyle>
            <a:lvl1pPr algn="l">
              <a:defRPr>
                <a:solidFill>
                  <a:schemeClr val="tx2"/>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937976A5-CF09-19B0-23D9-D40C1F54BCAC}"/>
              </a:ext>
            </a:extLst>
          </p:cNvPr>
          <p:cNvCxnSpPr>
            <a:cxnSpLocks/>
          </p:cNvCxnSpPr>
          <p:nvPr userDrawn="1"/>
        </p:nvCxnSpPr>
        <p:spPr>
          <a:xfrm>
            <a:off x="0" y="630487"/>
            <a:ext cx="481263" cy="0"/>
          </a:xfrm>
          <a:prstGeom prst="line">
            <a:avLst/>
          </a:prstGeom>
          <a:ln w="181229">
            <a:solidFill>
              <a:srgbClr val="0A717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73932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60557B1-2812-483E-7E8D-03810EE5D479}"/>
              </a:ext>
            </a:extLst>
          </p:cNvPr>
          <p:cNvSpPr>
            <a:spLocks noGrp="1"/>
          </p:cNvSpPr>
          <p:nvPr>
            <p:ph type="sldNum" sz="quarter" idx="12"/>
          </p:nvPr>
        </p:nvSpPr>
        <p:spPr>
          <a:xfrm>
            <a:off x="10315851" y="6410174"/>
            <a:ext cx="1380181" cy="254001"/>
          </a:xfrm>
          <a:prstGeom prst="rect">
            <a:avLst/>
          </a:prstGeom>
        </p:spPr>
        <p:txBody>
          <a:bodyPr/>
          <a:lstStyle>
            <a:lvl1pPr algn="r">
              <a:defRPr sz="1000" b="0">
                <a:solidFill>
                  <a:schemeClr val="accent1"/>
                </a:solidFill>
                <a:latin typeface="Poppins" pitchFamily="2" charset="77"/>
                <a:cs typeface="Poppins" pitchFamily="2" charset="77"/>
              </a:defRPr>
            </a:lvl1pPr>
          </a:lstStyle>
          <a:p>
            <a:fld id="{E69ADA5A-ACD3-6B42-AF84-3EB805ACEC88}" type="slidenum">
              <a:rPr lang="en-US" smtClean="0"/>
              <a:pPr/>
              <a:t>‹#›</a:t>
            </a:fld>
            <a:endParaRPr lang="en-US" dirty="0"/>
          </a:p>
        </p:txBody>
      </p:sp>
    </p:spTree>
    <p:extLst>
      <p:ext uri="{BB962C8B-B14F-4D97-AF65-F5344CB8AC3E}">
        <p14:creationId xmlns:p14="http://schemas.microsoft.com/office/powerpoint/2010/main" val="29293995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Closing">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D2B3384-8FA6-621A-DF26-771D9CCD9BB4}"/>
              </a:ext>
            </a:extLst>
          </p:cNvPr>
          <p:cNvSpPr/>
          <p:nvPr userDrawn="1"/>
        </p:nvSpPr>
        <p:spPr>
          <a:xfrm>
            <a:off x="-2" y="0"/>
            <a:ext cx="492280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 name="Straight Connector 2">
            <a:extLst>
              <a:ext uri="{FF2B5EF4-FFF2-40B4-BE49-F238E27FC236}">
                <a16:creationId xmlns:a16="http://schemas.microsoft.com/office/drawing/2014/main" id="{C89AB170-4090-EF13-4176-65470C2C269F}"/>
              </a:ext>
            </a:extLst>
          </p:cNvPr>
          <p:cNvCxnSpPr>
            <a:cxnSpLocks/>
          </p:cNvCxnSpPr>
          <p:nvPr userDrawn="1"/>
        </p:nvCxnSpPr>
        <p:spPr>
          <a:xfrm>
            <a:off x="493861" y="1282108"/>
            <a:ext cx="11698139" cy="0"/>
          </a:xfrm>
          <a:prstGeom prst="line">
            <a:avLst/>
          </a:prstGeom>
          <a:ln w="181229">
            <a:gradFill flip="none" rotWithShape="1">
              <a:gsLst>
                <a:gs pos="28000">
                  <a:srgbClr val="0A7178"/>
                </a:gs>
                <a:gs pos="81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8" name="Picture 7" descr="A picture containing text, sign, clipart&#10;&#10;Description automatically generated">
            <a:extLst>
              <a:ext uri="{FF2B5EF4-FFF2-40B4-BE49-F238E27FC236}">
                <a16:creationId xmlns:a16="http://schemas.microsoft.com/office/drawing/2014/main" id="{E368432C-A322-A5C0-88CE-5267B512D33D}"/>
              </a:ext>
            </a:extLst>
          </p:cNvPr>
          <p:cNvPicPr>
            <a:picLocks noChangeAspect="1"/>
          </p:cNvPicPr>
          <p:nvPr userDrawn="1"/>
        </p:nvPicPr>
        <p:blipFill>
          <a:blip r:embed="rId2"/>
          <a:stretch>
            <a:fillRect/>
          </a:stretch>
        </p:blipFill>
        <p:spPr>
          <a:xfrm>
            <a:off x="493861" y="639385"/>
            <a:ext cx="2615100" cy="730957"/>
          </a:xfrm>
          <a:prstGeom prst="rect">
            <a:avLst/>
          </a:prstGeom>
        </p:spPr>
      </p:pic>
      <p:sp>
        <p:nvSpPr>
          <p:cNvPr id="5" name="Oval 4">
            <a:extLst>
              <a:ext uri="{FF2B5EF4-FFF2-40B4-BE49-F238E27FC236}">
                <a16:creationId xmlns:a16="http://schemas.microsoft.com/office/drawing/2014/main" id="{F062DDB2-E9BE-66F8-2D5F-7F7050182312}"/>
              </a:ext>
            </a:extLst>
          </p:cNvPr>
          <p:cNvSpPr/>
          <p:nvPr userDrawn="1"/>
        </p:nvSpPr>
        <p:spPr>
          <a:xfrm>
            <a:off x="493861" y="4926488"/>
            <a:ext cx="340820" cy="34082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 Placeholder 14">
            <a:extLst>
              <a:ext uri="{FF2B5EF4-FFF2-40B4-BE49-F238E27FC236}">
                <a16:creationId xmlns:a16="http://schemas.microsoft.com/office/drawing/2014/main" id="{BEA3BDAC-49AE-626F-DA0B-3FA7E11ECAE0}"/>
              </a:ext>
            </a:extLst>
          </p:cNvPr>
          <p:cNvSpPr>
            <a:spLocks noGrp="1"/>
          </p:cNvSpPr>
          <p:nvPr userDrawn="1">
            <p:ph type="body" sz="quarter" idx="10"/>
          </p:nvPr>
        </p:nvSpPr>
        <p:spPr>
          <a:xfrm>
            <a:off x="1010918" y="4915129"/>
            <a:ext cx="3678648" cy="363538"/>
          </a:xfrm>
        </p:spPr>
        <p:txBody>
          <a:bodyPr anchor="ctr">
            <a:normAutofit/>
          </a:bodyPr>
          <a:lstStyle>
            <a:lvl1pPr marL="0" indent="0">
              <a:lnSpc>
                <a:spcPct val="100000"/>
              </a:lnSpc>
              <a:spcBef>
                <a:spcPts val="0"/>
              </a:spcBef>
              <a:spcAft>
                <a:spcPts val="600"/>
              </a:spcAft>
              <a:buNone/>
              <a:defRPr sz="1200"/>
            </a:lvl1pPr>
          </a:lstStyle>
          <a:p>
            <a:pPr lvl="0"/>
            <a:endParaRPr lang="en-US"/>
          </a:p>
        </p:txBody>
      </p:sp>
      <p:sp>
        <p:nvSpPr>
          <p:cNvPr id="16" name="Oval 15">
            <a:extLst>
              <a:ext uri="{FF2B5EF4-FFF2-40B4-BE49-F238E27FC236}">
                <a16:creationId xmlns:a16="http://schemas.microsoft.com/office/drawing/2014/main" id="{F7DED122-78DA-09B6-B2F3-F8871F5764F2}"/>
              </a:ext>
            </a:extLst>
          </p:cNvPr>
          <p:cNvSpPr/>
          <p:nvPr userDrawn="1"/>
        </p:nvSpPr>
        <p:spPr>
          <a:xfrm>
            <a:off x="493861" y="5480306"/>
            <a:ext cx="340820" cy="34082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Placeholder 14">
            <a:extLst>
              <a:ext uri="{FF2B5EF4-FFF2-40B4-BE49-F238E27FC236}">
                <a16:creationId xmlns:a16="http://schemas.microsoft.com/office/drawing/2014/main" id="{4F7BE5B7-77F7-B76C-1BFC-3B53741AEF62}"/>
              </a:ext>
            </a:extLst>
          </p:cNvPr>
          <p:cNvSpPr>
            <a:spLocks noGrp="1"/>
          </p:cNvSpPr>
          <p:nvPr userDrawn="1">
            <p:ph type="body" sz="quarter" idx="11"/>
          </p:nvPr>
        </p:nvSpPr>
        <p:spPr>
          <a:xfrm>
            <a:off x="1010918" y="5471974"/>
            <a:ext cx="3678648" cy="363538"/>
          </a:xfrm>
        </p:spPr>
        <p:txBody>
          <a:bodyPr anchor="ctr">
            <a:normAutofit/>
          </a:bodyPr>
          <a:lstStyle>
            <a:lvl1pPr marL="0" indent="0">
              <a:lnSpc>
                <a:spcPct val="100000"/>
              </a:lnSpc>
              <a:spcBef>
                <a:spcPts val="0"/>
              </a:spcBef>
              <a:spcAft>
                <a:spcPts val="600"/>
              </a:spcAft>
              <a:buNone/>
              <a:defRPr sz="1200"/>
            </a:lvl1pPr>
          </a:lstStyle>
          <a:p>
            <a:pPr lvl="0"/>
            <a:endParaRPr lang="en-US"/>
          </a:p>
        </p:txBody>
      </p:sp>
      <p:sp>
        <p:nvSpPr>
          <p:cNvPr id="19" name="Oval 18">
            <a:extLst>
              <a:ext uri="{FF2B5EF4-FFF2-40B4-BE49-F238E27FC236}">
                <a16:creationId xmlns:a16="http://schemas.microsoft.com/office/drawing/2014/main" id="{B4647208-B6DB-A757-B6D5-DFB9F37DDC7E}"/>
              </a:ext>
            </a:extLst>
          </p:cNvPr>
          <p:cNvSpPr/>
          <p:nvPr userDrawn="1"/>
        </p:nvSpPr>
        <p:spPr>
          <a:xfrm>
            <a:off x="493861" y="6034125"/>
            <a:ext cx="340820" cy="34082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 Placeholder 14">
            <a:extLst>
              <a:ext uri="{FF2B5EF4-FFF2-40B4-BE49-F238E27FC236}">
                <a16:creationId xmlns:a16="http://schemas.microsoft.com/office/drawing/2014/main" id="{A1B1BF95-4394-8695-BB0D-1D63B6EFC6CA}"/>
              </a:ext>
            </a:extLst>
          </p:cNvPr>
          <p:cNvSpPr>
            <a:spLocks noGrp="1"/>
          </p:cNvSpPr>
          <p:nvPr userDrawn="1">
            <p:ph type="body" sz="quarter" idx="12"/>
          </p:nvPr>
        </p:nvSpPr>
        <p:spPr>
          <a:xfrm>
            <a:off x="1010918" y="6022766"/>
            <a:ext cx="3678648" cy="363538"/>
          </a:xfrm>
        </p:spPr>
        <p:txBody>
          <a:bodyPr anchor="ctr">
            <a:normAutofit/>
          </a:bodyPr>
          <a:lstStyle>
            <a:lvl1pPr marL="0" indent="0">
              <a:lnSpc>
                <a:spcPct val="100000"/>
              </a:lnSpc>
              <a:spcBef>
                <a:spcPts val="0"/>
              </a:spcBef>
              <a:spcAft>
                <a:spcPts val="600"/>
              </a:spcAft>
              <a:buNone/>
              <a:defRPr sz="1200"/>
            </a:lvl1pPr>
          </a:lstStyle>
          <a:p>
            <a:pPr lvl="0"/>
            <a:endParaRPr lang="en-US"/>
          </a:p>
        </p:txBody>
      </p:sp>
      <p:sp>
        <p:nvSpPr>
          <p:cNvPr id="39" name="Picture Placeholder 38">
            <a:extLst>
              <a:ext uri="{FF2B5EF4-FFF2-40B4-BE49-F238E27FC236}">
                <a16:creationId xmlns:a16="http://schemas.microsoft.com/office/drawing/2014/main" id="{42A49950-B459-2A71-2367-E0A613981F97}"/>
              </a:ext>
            </a:extLst>
          </p:cNvPr>
          <p:cNvSpPr>
            <a:spLocks noGrp="1"/>
          </p:cNvSpPr>
          <p:nvPr userDrawn="1">
            <p:ph type="pic" sz="quarter" idx="13" hasCustomPrompt="1"/>
          </p:nvPr>
        </p:nvSpPr>
        <p:spPr>
          <a:xfrm>
            <a:off x="528310" y="4959738"/>
            <a:ext cx="274320" cy="274320"/>
          </a:xfrm>
          <a:custGeom>
            <a:avLst/>
            <a:gdLst>
              <a:gd name="connsiteX0" fmla="*/ 137160 w 274320"/>
              <a:gd name="connsiteY0" fmla="*/ 0 h 274320"/>
              <a:gd name="connsiteX1" fmla="*/ 274320 w 274320"/>
              <a:gd name="connsiteY1" fmla="*/ 137160 h 274320"/>
              <a:gd name="connsiteX2" fmla="*/ 137160 w 274320"/>
              <a:gd name="connsiteY2" fmla="*/ 274320 h 274320"/>
              <a:gd name="connsiteX3" fmla="*/ 0 w 274320"/>
              <a:gd name="connsiteY3" fmla="*/ 137160 h 274320"/>
              <a:gd name="connsiteX4" fmla="*/ 137160 w 274320"/>
              <a:gd name="connsiteY4" fmla="*/ 0 h 274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20" h="274320">
                <a:moveTo>
                  <a:pt x="137160" y="0"/>
                </a:moveTo>
                <a:cubicBezTo>
                  <a:pt x="212911" y="0"/>
                  <a:pt x="274320" y="61409"/>
                  <a:pt x="274320" y="137160"/>
                </a:cubicBezTo>
                <a:cubicBezTo>
                  <a:pt x="274320" y="212911"/>
                  <a:pt x="212911" y="274320"/>
                  <a:pt x="137160" y="274320"/>
                </a:cubicBezTo>
                <a:cubicBezTo>
                  <a:pt x="61409" y="274320"/>
                  <a:pt x="0" y="212911"/>
                  <a:pt x="0" y="137160"/>
                </a:cubicBezTo>
                <a:cubicBezTo>
                  <a:pt x="0" y="61409"/>
                  <a:pt x="61409" y="0"/>
                  <a:pt x="137160" y="0"/>
                </a:cubicBezTo>
                <a:close/>
              </a:path>
            </a:pathLst>
          </a:custGeom>
        </p:spPr>
        <p:txBody>
          <a:bodyPr wrap="square" lIns="0" tIns="0" rIns="0" bIns="0" anchor="ctr">
            <a:noAutofit/>
          </a:bodyPr>
          <a:lstStyle>
            <a:lvl1pPr marL="0" indent="0" algn="ctr">
              <a:buNone/>
              <a:defRPr sz="600"/>
            </a:lvl1pPr>
          </a:lstStyle>
          <a:p>
            <a:r>
              <a:rPr lang="en-US" dirty="0"/>
              <a:t>Icon</a:t>
            </a:r>
          </a:p>
        </p:txBody>
      </p:sp>
      <p:sp>
        <p:nvSpPr>
          <p:cNvPr id="42" name="Picture Placeholder 41">
            <a:extLst>
              <a:ext uri="{FF2B5EF4-FFF2-40B4-BE49-F238E27FC236}">
                <a16:creationId xmlns:a16="http://schemas.microsoft.com/office/drawing/2014/main" id="{DB7F8586-8863-F6C6-5561-99C168EBF4DA}"/>
              </a:ext>
            </a:extLst>
          </p:cNvPr>
          <p:cNvSpPr>
            <a:spLocks noGrp="1"/>
          </p:cNvSpPr>
          <p:nvPr userDrawn="1">
            <p:ph type="pic" sz="quarter" idx="14" hasCustomPrompt="1"/>
          </p:nvPr>
        </p:nvSpPr>
        <p:spPr>
          <a:xfrm>
            <a:off x="528310" y="5516146"/>
            <a:ext cx="274320" cy="274320"/>
          </a:xfrm>
          <a:custGeom>
            <a:avLst/>
            <a:gdLst>
              <a:gd name="connsiteX0" fmla="*/ 137160 w 274320"/>
              <a:gd name="connsiteY0" fmla="*/ 0 h 274320"/>
              <a:gd name="connsiteX1" fmla="*/ 274320 w 274320"/>
              <a:gd name="connsiteY1" fmla="*/ 137160 h 274320"/>
              <a:gd name="connsiteX2" fmla="*/ 137160 w 274320"/>
              <a:gd name="connsiteY2" fmla="*/ 274320 h 274320"/>
              <a:gd name="connsiteX3" fmla="*/ 0 w 274320"/>
              <a:gd name="connsiteY3" fmla="*/ 137160 h 274320"/>
              <a:gd name="connsiteX4" fmla="*/ 137160 w 274320"/>
              <a:gd name="connsiteY4" fmla="*/ 0 h 274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20" h="274320">
                <a:moveTo>
                  <a:pt x="137160" y="0"/>
                </a:moveTo>
                <a:cubicBezTo>
                  <a:pt x="212911" y="0"/>
                  <a:pt x="274320" y="61409"/>
                  <a:pt x="274320" y="137160"/>
                </a:cubicBezTo>
                <a:cubicBezTo>
                  <a:pt x="274320" y="212911"/>
                  <a:pt x="212911" y="274320"/>
                  <a:pt x="137160" y="274320"/>
                </a:cubicBezTo>
                <a:cubicBezTo>
                  <a:pt x="61409" y="274320"/>
                  <a:pt x="0" y="212911"/>
                  <a:pt x="0" y="137160"/>
                </a:cubicBezTo>
                <a:cubicBezTo>
                  <a:pt x="0" y="61409"/>
                  <a:pt x="61409" y="0"/>
                  <a:pt x="137160" y="0"/>
                </a:cubicBezTo>
                <a:close/>
              </a:path>
            </a:pathLst>
          </a:custGeom>
        </p:spPr>
        <p:txBody>
          <a:bodyPr wrap="square" lIns="0" tIns="0" rIns="0" bIns="0" anchor="ctr">
            <a:noAutofit/>
          </a:bodyPr>
          <a:lstStyle>
            <a:lvl1pPr marL="0" indent="0" algn="ctr">
              <a:buNone/>
              <a:defRPr sz="600"/>
            </a:lvl1pPr>
          </a:lstStyle>
          <a:p>
            <a:r>
              <a:rPr lang="en-US" dirty="0"/>
              <a:t>Icon</a:t>
            </a:r>
          </a:p>
        </p:txBody>
      </p:sp>
      <p:sp>
        <p:nvSpPr>
          <p:cNvPr id="44" name="Picture Placeholder 43">
            <a:extLst>
              <a:ext uri="{FF2B5EF4-FFF2-40B4-BE49-F238E27FC236}">
                <a16:creationId xmlns:a16="http://schemas.microsoft.com/office/drawing/2014/main" id="{A5507DB7-B020-3CFE-C3B4-A2F5FC627A2A}"/>
              </a:ext>
            </a:extLst>
          </p:cNvPr>
          <p:cNvSpPr>
            <a:spLocks noGrp="1"/>
          </p:cNvSpPr>
          <p:nvPr userDrawn="1">
            <p:ph type="pic" sz="quarter" idx="15" hasCustomPrompt="1"/>
          </p:nvPr>
        </p:nvSpPr>
        <p:spPr>
          <a:xfrm>
            <a:off x="528310" y="6062999"/>
            <a:ext cx="274320" cy="274320"/>
          </a:xfrm>
          <a:custGeom>
            <a:avLst/>
            <a:gdLst>
              <a:gd name="connsiteX0" fmla="*/ 137160 w 274320"/>
              <a:gd name="connsiteY0" fmla="*/ 0 h 274320"/>
              <a:gd name="connsiteX1" fmla="*/ 274320 w 274320"/>
              <a:gd name="connsiteY1" fmla="*/ 137160 h 274320"/>
              <a:gd name="connsiteX2" fmla="*/ 137160 w 274320"/>
              <a:gd name="connsiteY2" fmla="*/ 274320 h 274320"/>
              <a:gd name="connsiteX3" fmla="*/ 0 w 274320"/>
              <a:gd name="connsiteY3" fmla="*/ 137160 h 274320"/>
              <a:gd name="connsiteX4" fmla="*/ 137160 w 274320"/>
              <a:gd name="connsiteY4" fmla="*/ 0 h 274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20" h="274320">
                <a:moveTo>
                  <a:pt x="137160" y="0"/>
                </a:moveTo>
                <a:cubicBezTo>
                  <a:pt x="212911" y="0"/>
                  <a:pt x="274320" y="61409"/>
                  <a:pt x="274320" y="137160"/>
                </a:cubicBezTo>
                <a:cubicBezTo>
                  <a:pt x="274320" y="212911"/>
                  <a:pt x="212911" y="274320"/>
                  <a:pt x="137160" y="274320"/>
                </a:cubicBezTo>
                <a:cubicBezTo>
                  <a:pt x="61409" y="274320"/>
                  <a:pt x="0" y="212911"/>
                  <a:pt x="0" y="137160"/>
                </a:cubicBezTo>
                <a:cubicBezTo>
                  <a:pt x="0" y="61409"/>
                  <a:pt x="61409" y="0"/>
                  <a:pt x="137160" y="0"/>
                </a:cubicBezTo>
                <a:close/>
              </a:path>
            </a:pathLst>
          </a:custGeom>
        </p:spPr>
        <p:txBody>
          <a:bodyPr wrap="square" lIns="0" tIns="0" rIns="0" bIns="0" anchor="ctr">
            <a:noAutofit/>
          </a:bodyPr>
          <a:lstStyle>
            <a:lvl1pPr marL="0" indent="0" algn="ctr">
              <a:buNone/>
              <a:defRPr sz="600"/>
            </a:lvl1pPr>
          </a:lstStyle>
          <a:p>
            <a:r>
              <a:rPr lang="en-US" dirty="0"/>
              <a:t>Icon</a:t>
            </a:r>
          </a:p>
        </p:txBody>
      </p:sp>
      <p:sp>
        <p:nvSpPr>
          <p:cNvPr id="9" name="Title 1">
            <a:extLst>
              <a:ext uri="{FF2B5EF4-FFF2-40B4-BE49-F238E27FC236}">
                <a16:creationId xmlns:a16="http://schemas.microsoft.com/office/drawing/2014/main" id="{A3977AC8-E508-C0AA-41CB-2A6D65233C79}"/>
              </a:ext>
            </a:extLst>
          </p:cNvPr>
          <p:cNvSpPr txBox="1">
            <a:spLocks/>
          </p:cNvSpPr>
          <p:nvPr userDrawn="1"/>
        </p:nvSpPr>
        <p:spPr>
          <a:xfrm>
            <a:off x="5839098" y="5509951"/>
            <a:ext cx="5859042" cy="1090671"/>
          </a:xfrm>
          <a:prstGeom prst="rect">
            <a:avLst/>
          </a:prstGeom>
        </p:spPr>
        <p:txBody>
          <a:bodyPr anchor="ctr">
            <a:noAutofit/>
          </a:bodyPr>
          <a:lstStyle>
            <a:lvl1pPr algn="r" defTabSz="914400" rtl="0" eaLnBrk="1" latinLnBrk="0" hangingPunct="1">
              <a:lnSpc>
                <a:spcPct val="80000"/>
              </a:lnSpc>
              <a:spcBef>
                <a:spcPct val="0"/>
              </a:spcBef>
              <a:buNone/>
              <a:defRPr lang="en-US" sz="11500" kern="1200" spc="-100" baseline="0">
                <a:solidFill>
                  <a:schemeClr val="tx2"/>
                </a:solidFill>
                <a:latin typeface="Bebas Neue" panose="020B0606020202050201" pitchFamily="34" charset="77"/>
                <a:ea typeface="+mj-ea"/>
                <a:cs typeface="+mj-cs"/>
              </a:defRPr>
            </a:lvl1pPr>
          </a:lstStyle>
          <a:p>
            <a:r>
              <a:rPr lang="en-US" dirty="0">
                <a:solidFill>
                  <a:schemeClr val="bg1"/>
                </a:solidFill>
              </a:rPr>
              <a:t>Thank you.</a:t>
            </a:r>
          </a:p>
        </p:txBody>
      </p:sp>
    </p:spTree>
    <p:extLst>
      <p:ext uri="{BB962C8B-B14F-4D97-AF65-F5344CB8AC3E}">
        <p14:creationId xmlns:p14="http://schemas.microsoft.com/office/powerpoint/2010/main" val="36544368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Title - 01 Photo">
    <p:bg>
      <p:bgPr>
        <a:solidFill>
          <a:schemeClr val="bg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35004D23-5752-1996-0DFA-964A1177A0D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47208"/>
          <a:stretch/>
        </p:blipFill>
        <p:spPr>
          <a:xfrm>
            <a:off x="6919575" y="5595172"/>
            <a:ext cx="2413973" cy="1274384"/>
          </a:xfrm>
          <a:prstGeom prst="rect">
            <a:avLst/>
          </a:prstGeom>
        </p:spPr>
      </p:pic>
      <p:pic>
        <p:nvPicPr>
          <p:cNvPr id="4" name="Graphic 3">
            <a:extLst>
              <a:ext uri="{FF2B5EF4-FFF2-40B4-BE49-F238E27FC236}">
                <a16:creationId xmlns:a16="http://schemas.microsoft.com/office/drawing/2014/main" id="{1AB2169D-39D3-3F6D-C9B1-0BAA5780B9B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844625" y="283880"/>
            <a:ext cx="1702023" cy="1702023"/>
          </a:xfrm>
          <a:prstGeom prst="rect">
            <a:avLst/>
          </a:prstGeom>
        </p:spPr>
      </p:pic>
      <p:pic>
        <p:nvPicPr>
          <p:cNvPr id="5" name="Graphic 4">
            <a:extLst>
              <a:ext uri="{FF2B5EF4-FFF2-40B4-BE49-F238E27FC236}">
                <a16:creationId xmlns:a16="http://schemas.microsoft.com/office/drawing/2014/main" id="{D62AF0C9-4D6B-B8C4-4774-FA2E124B93E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49926" b="1"/>
          <a:stretch/>
        </p:blipFill>
        <p:spPr>
          <a:xfrm>
            <a:off x="7989900" y="-12927"/>
            <a:ext cx="990866" cy="496161"/>
          </a:xfrm>
          <a:prstGeom prst="rect">
            <a:avLst/>
          </a:prstGeom>
        </p:spPr>
      </p:pic>
      <p:cxnSp>
        <p:nvCxnSpPr>
          <p:cNvPr id="26" name="Straight Connector 25">
            <a:extLst>
              <a:ext uri="{FF2B5EF4-FFF2-40B4-BE49-F238E27FC236}">
                <a16:creationId xmlns:a16="http://schemas.microsoft.com/office/drawing/2014/main" id="{503CCFA6-3B10-19C8-83F4-904DAE95D725}"/>
              </a:ext>
            </a:extLst>
          </p:cNvPr>
          <p:cNvCxnSpPr>
            <a:cxnSpLocks/>
          </p:cNvCxnSpPr>
          <p:nvPr userDrawn="1"/>
        </p:nvCxnSpPr>
        <p:spPr>
          <a:xfrm>
            <a:off x="493861" y="1282108"/>
            <a:ext cx="11698139" cy="0"/>
          </a:xfrm>
          <a:prstGeom prst="line">
            <a:avLst/>
          </a:prstGeom>
          <a:ln w="181229">
            <a:solidFill>
              <a:srgbClr val="0A7178"/>
            </a:solidFill>
          </a:ln>
        </p:spPr>
        <p:style>
          <a:lnRef idx="1">
            <a:schemeClr val="accent1"/>
          </a:lnRef>
          <a:fillRef idx="0">
            <a:schemeClr val="accent1"/>
          </a:fillRef>
          <a:effectRef idx="0">
            <a:schemeClr val="accent1"/>
          </a:effectRef>
          <a:fontRef idx="minor">
            <a:schemeClr val="tx1"/>
          </a:fontRef>
        </p:style>
      </p:cxnSp>
      <p:pic>
        <p:nvPicPr>
          <p:cNvPr id="27" name="Picture 26" descr="A picture containing text, sign, clipart&#10;&#10;Description automatically generated">
            <a:extLst>
              <a:ext uri="{FF2B5EF4-FFF2-40B4-BE49-F238E27FC236}">
                <a16:creationId xmlns:a16="http://schemas.microsoft.com/office/drawing/2014/main" id="{5958F4DD-BCE6-BB62-5CAE-C04FC7545C13}"/>
              </a:ext>
            </a:extLst>
          </p:cNvPr>
          <p:cNvPicPr>
            <a:picLocks noChangeAspect="1"/>
          </p:cNvPicPr>
          <p:nvPr userDrawn="1"/>
        </p:nvPicPr>
        <p:blipFill>
          <a:blip r:embed="rId4"/>
          <a:stretch>
            <a:fillRect/>
          </a:stretch>
        </p:blipFill>
        <p:spPr>
          <a:xfrm>
            <a:off x="493861" y="639385"/>
            <a:ext cx="2615100" cy="730957"/>
          </a:xfrm>
          <a:prstGeom prst="rect">
            <a:avLst/>
          </a:prstGeom>
        </p:spPr>
      </p:pic>
      <p:sp>
        <p:nvSpPr>
          <p:cNvPr id="30" name="Title 1">
            <a:extLst>
              <a:ext uri="{FF2B5EF4-FFF2-40B4-BE49-F238E27FC236}">
                <a16:creationId xmlns:a16="http://schemas.microsoft.com/office/drawing/2014/main" id="{90202532-2A91-B8C6-E973-8E56D75E3808}"/>
              </a:ext>
            </a:extLst>
          </p:cNvPr>
          <p:cNvSpPr>
            <a:spLocks noGrp="1"/>
          </p:cNvSpPr>
          <p:nvPr>
            <p:ph type="ctrTitle"/>
          </p:nvPr>
        </p:nvSpPr>
        <p:spPr>
          <a:xfrm>
            <a:off x="493861" y="4718151"/>
            <a:ext cx="7376564" cy="857741"/>
          </a:xfrm>
        </p:spPr>
        <p:txBody>
          <a:bodyPr bIns="0" anchor="b">
            <a:noAutofit/>
          </a:bodyPr>
          <a:lstStyle>
            <a:lvl1pPr algn="l">
              <a:defRPr sz="6000" spc="-100" baseline="0">
                <a:solidFill>
                  <a:schemeClr val="accent2"/>
                </a:solidFill>
                <a:latin typeface="Bebas Neue" panose="020B0606020202050201" pitchFamily="34" charset="77"/>
              </a:defRPr>
            </a:lvl1pPr>
          </a:lstStyle>
          <a:p>
            <a:r>
              <a:rPr lang="en-US"/>
              <a:t>Click to edit</a:t>
            </a:r>
          </a:p>
        </p:txBody>
      </p:sp>
      <p:sp>
        <p:nvSpPr>
          <p:cNvPr id="31" name="Text Placeholder 29">
            <a:extLst>
              <a:ext uri="{FF2B5EF4-FFF2-40B4-BE49-F238E27FC236}">
                <a16:creationId xmlns:a16="http://schemas.microsoft.com/office/drawing/2014/main" id="{97AA2D4C-44E8-B224-A620-1FBD7412E21E}"/>
              </a:ext>
            </a:extLst>
          </p:cNvPr>
          <p:cNvSpPr>
            <a:spLocks noGrp="1"/>
          </p:cNvSpPr>
          <p:nvPr>
            <p:ph type="body" sz="quarter" idx="11" hasCustomPrompt="1"/>
          </p:nvPr>
        </p:nvSpPr>
        <p:spPr>
          <a:xfrm>
            <a:off x="493861" y="5616409"/>
            <a:ext cx="7376565" cy="622722"/>
          </a:xfrm>
        </p:spPr>
        <p:txBody>
          <a:bodyPr>
            <a:normAutofit/>
          </a:bodyPr>
          <a:lstStyle>
            <a:lvl1pPr marL="0" indent="0">
              <a:buNone/>
              <a:defRPr sz="1800" b="1">
                <a:solidFill>
                  <a:schemeClr val="accent2"/>
                </a:solidFill>
                <a:latin typeface="Poppins" pitchFamily="2" charset="77"/>
                <a:cs typeface="Poppins" pitchFamily="2" charset="77"/>
              </a:defRPr>
            </a:lvl1pPr>
            <a:lvl2pPr>
              <a:buNone/>
              <a:defRPr/>
            </a:lvl2pPr>
          </a:lstStyle>
          <a:p>
            <a:pPr lvl="0"/>
            <a:r>
              <a:rPr lang="en-US"/>
              <a:t>Subhead – Click to edit</a:t>
            </a:r>
          </a:p>
        </p:txBody>
      </p:sp>
      <p:sp>
        <p:nvSpPr>
          <p:cNvPr id="2" name="Picture Placeholder 1">
            <a:extLst>
              <a:ext uri="{FF2B5EF4-FFF2-40B4-BE49-F238E27FC236}">
                <a16:creationId xmlns:a16="http://schemas.microsoft.com/office/drawing/2014/main" id="{7FE41E2F-7EA6-B7A1-B972-38F1D292C7D9}"/>
              </a:ext>
            </a:extLst>
          </p:cNvPr>
          <p:cNvSpPr>
            <a:spLocks noGrp="1"/>
          </p:cNvSpPr>
          <p:nvPr>
            <p:ph type="pic" sz="quarter" idx="12"/>
          </p:nvPr>
        </p:nvSpPr>
        <p:spPr>
          <a:xfrm>
            <a:off x="8229599" y="0"/>
            <a:ext cx="3962401" cy="6858000"/>
          </a:xfrm>
          <a:custGeom>
            <a:avLst/>
            <a:gdLst>
              <a:gd name="connsiteX0" fmla="*/ 495512 w 3962401"/>
              <a:gd name="connsiteY0" fmla="*/ 1369832 h 6858000"/>
              <a:gd name="connsiteX1" fmla="*/ 3962401 w 3962401"/>
              <a:gd name="connsiteY1" fmla="*/ 1369832 h 6858000"/>
              <a:gd name="connsiteX2" fmla="*/ 3962401 w 3962401"/>
              <a:gd name="connsiteY2" fmla="*/ 6858000 h 6858000"/>
              <a:gd name="connsiteX3" fmla="*/ 1537489 w 3962401"/>
              <a:gd name="connsiteY3" fmla="*/ 6858000 h 6858000"/>
              <a:gd name="connsiteX4" fmla="*/ 1537489 w 3962401"/>
              <a:gd name="connsiteY4" fmla="*/ 6857999 h 6858000"/>
              <a:gd name="connsiteX5" fmla="*/ 1549519 w 3962401"/>
              <a:gd name="connsiteY5" fmla="*/ 6857999 h 6858000"/>
              <a:gd name="connsiteX6" fmla="*/ 1537489 w 3962401"/>
              <a:gd name="connsiteY6" fmla="*/ 6847578 h 6858000"/>
              <a:gd name="connsiteX7" fmla="*/ 1537489 w 3962401"/>
              <a:gd name="connsiteY7" fmla="*/ 6845968 h 6858000"/>
              <a:gd name="connsiteX8" fmla="*/ 1535630 w 3962401"/>
              <a:gd name="connsiteY8" fmla="*/ 6845968 h 6858000"/>
              <a:gd name="connsiteX9" fmla="*/ 1497891 w 3962401"/>
              <a:gd name="connsiteY9" fmla="*/ 6813277 h 6858000"/>
              <a:gd name="connsiteX10" fmla="*/ 0 w 3962401"/>
              <a:gd name="connsiteY10" fmla="*/ 3429000 h 6858000"/>
              <a:gd name="connsiteX11" fmla="*/ 403876 w 3962401"/>
              <a:gd name="connsiteY11" fmla="*/ 1547455 h 6858000"/>
              <a:gd name="connsiteX12" fmla="*/ 1549520 w 3962401"/>
              <a:gd name="connsiteY12" fmla="*/ 0 h 6858000"/>
              <a:gd name="connsiteX13" fmla="*/ 3962401 w 3962401"/>
              <a:gd name="connsiteY13" fmla="*/ 0 h 6858000"/>
              <a:gd name="connsiteX14" fmla="*/ 3962401 w 3962401"/>
              <a:gd name="connsiteY14" fmla="*/ 1196096 h 6858000"/>
              <a:gd name="connsiteX15" fmla="*/ 585144 w 3962401"/>
              <a:gd name="connsiteY15" fmla="*/ 1196096 h 6858000"/>
              <a:gd name="connsiteX16" fmla="*/ 619570 w 3962401"/>
              <a:gd name="connsiteY16" fmla="*/ 1129367 h 6858000"/>
              <a:gd name="connsiteX17" fmla="*/ 1497891 w 3962401"/>
              <a:gd name="connsiteY17" fmla="*/ 4472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62401" h="6858000">
                <a:moveTo>
                  <a:pt x="495512" y="1369832"/>
                </a:moveTo>
                <a:lnTo>
                  <a:pt x="3962401" y="1369832"/>
                </a:lnTo>
                <a:lnTo>
                  <a:pt x="3962401" y="6858000"/>
                </a:lnTo>
                <a:lnTo>
                  <a:pt x="1537489" y="6858000"/>
                </a:lnTo>
                <a:lnTo>
                  <a:pt x="1537489" y="6857999"/>
                </a:lnTo>
                <a:lnTo>
                  <a:pt x="1549519" y="6857999"/>
                </a:lnTo>
                <a:lnTo>
                  <a:pt x="1537489" y="6847578"/>
                </a:lnTo>
                <a:lnTo>
                  <a:pt x="1537489" y="6845968"/>
                </a:lnTo>
                <a:lnTo>
                  <a:pt x="1535630" y="6845968"/>
                </a:lnTo>
                <a:lnTo>
                  <a:pt x="1497891" y="6813277"/>
                </a:lnTo>
                <a:cubicBezTo>
                  <a:pt x="577705" y="5976931"/>
                  <a:pt x="0" y="4770431"/>
                  <a:pt x="0" y="3429000"/>
                </a:cubicBezTo>
                <a:cubicBezTo>
                  <a:pt x="0" y="2758285"/>
                  <a:pt x="144426" y="2121302"/>
                  <a:pt x="403876" y="1547455"/>
                </a:cubicBezTo>
                <a:close/>
                <a:moveTo>
                  <a:pt x="1549520" y="0"/>
                </a:moveTo>
                <a:lnTo>
                  <a:pt x="3962401" y="0"/>
                </a:lnTo>
                <a:lnTo>
                  <a:pt x="3962401" y="1196096"/>
                </a:lnTo>
                <a:lnTo>
                  <a:pt x="585144" y="1196096"/>
                </a:lnTo>
                <a:lnTo>
                  <a:pt x="619570" y="1129367"/>
                </a:lnTo>
                <a:cubicBezTo>
                  <a:pt x="855913" y="724035"/>
                  <a:pt x="1152821" y="358352"/>
                  <a:pt x="1497891" y="44722"/>
                </a:cubicBezTo>
                <a:close/>
              </a:path>
            </a:pathLst>
          </a:custGeom>
          <a:solidFill>
            <a:schemeClr val="bg2"/>
          </a:solidFill>
        </p:spPr>
        <p:txBody>
          <a:bodyPr wrap="square" anchor="ctr">
            <a:noAutofit/>
          </a:bodyPr>
          <a:lstStyle>
            <a:lvl1pPr marL="0" indent="0" algn="ctr">
              <a:buNone/>
              <a:defRPr>
                <a:solidFill>
                  <a:schemeClr val="tx1"/>
                </a:solidFill>
              </a:defRPr>
            </a:lvl1pPr>
          </a:lstStyle>
          <a:p>
            <a:endParaRPr lang="en-US" dirty="0"/>
          </a:p>
        </p:txBody>
      </p:sp>
    </p:spTree>
    <p:extLst>
      <p:ext uri="{BB962C8B-B14F-4D97-AF65-F5344CB8AC3E}">
        <p14:creationId xmlns:p14="http://schemas.microsoft.com/office/powerpoint/2010/main" val="19221178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 02">
    <p:bg>
      <p:bgPr>
        <a:solidFill>
          <a:schemeClr val="tx2"/>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9C7D6C73-0BB8-26F0-AB84-88774821D9CA}"/>
              </a:ext>
            </a:extLst>
          </p:cNvPr>
          <p:cNvCxnSpPr>
            <a:cxnSpLocks/>
          </p:cNvCxnSpPr>
          <p:nvPr userDrawn="1"/>
        </p:nvCxnSpPr>
        <p:spPr>
          <a:xfrm>
            <a:off x="493861" y="1282108"/>
            <a:ext cx="11698139" cy="0"/>
          </a:xfrm>
          <a:prstGeom prst="line">
            <a:avLst/>
          </a:prstGeom>
          <a:ln w="181229">
            <a:gradFill flip="none" rotWithShape="1">
              <a:gsLst>
                <a:gs pos="28000">
                  <a:srgbClr val="0A7178"/>
                </a:gs>
                <a:gs pos="81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10" name="Picture 9" descr="A picture containing text, sign, clipart&#10;&#10;Description automatically generated">
            <a:extLst>
              <a:ext uri="{FF2B5EF4-FFF2-40B4-BE49-F238E27FC236}">
                <a16:creationId xmlns:a16="http://schemas.microsoft.com/office/drawing/2014/main" id="{76C8341A-B203-9BCA-4F67-D8C200A622B8}"/>
              </a:ext>
            </a:extLst>
          </p:cNvPr>
          <p:cNvPicPr>
            <a:picLocks noChangeAspect="1"/>
          </p:cNvPicPr>
          <p:nvPr userDrawn="1"/>
        </p:nvPicPr>
        <p:blipFill>
          <a:blip r:embed="rId2"/>
          <a:stretch>
            <a:fillRect/>
          </a:stretch>
        </p:blipFill>
        <p:spPr>
          <a:xfrm>
            <a:off x="493861" y="639385"/>
            <a:ext cx="2615100" cy="730957"/>
          </a:xfrm>
          <a:prstGeom prst="rect">
            <a:avLst/>
          </a:prstGeom>
        </p:spPr>
      </p:pic>
      <p:sp>
        <p:nvSpPr>
          <p:cNvPr id="11" name="Title 1">
            <a:extLst>
              <a:ext uri="{FF2B5EF4-FFF2-40B4-BE49-F238E27FC236}">
                <a16:creationId xmlns:a16="http://schemas.microsoft.com/office/drawing/2014/main" id="{B6BD9F2A-4232-5B0D-A1E2-6138B8699603}"/>
              </a:ext>
            </a:extLst>
          </p:cNvPr>
          <p:cNvSpPr>
            <a:spLocks noGrp="1"/>
          </p:cNvSpPr>
          <p:nvPr>
            <p:ph type="ctrTitle"/>
          </p:nvPr>
        </p:nvSpPr>
        <p:spPr>
          <a:xfrm>
            <a:off x="493861" y="4718151"/>
            <a:ext cx="7376564" cy="857741"/>
          </a:xfrm>
        </p:spPr>
        <p:txBody>
          <a:bodyPr bIns="0" anchor="b">
            <a:noAutofit/>
          </a:bodyPr>
          <a:lstStyle>
            <a:lvl1pPr algn="l">
              <a:defRPr sz="6000" spc="-100" baseline="0">
                <a:solidFill>
                  <a:schemeClr val="bg1"/>
                </a:solidFill>
                <a:latin typeface="Bebas Neue" panose="020B0606020202050201" pitchFamily="34" charset="77"/>
              </a:defRPr>
            </a:lvl1pPr>
          </a:lstStyle>
          <a:p>
            <a:r>
              <a:rPr lang="en-US"/>
              <a:t>Click to edit</a:t>
            </a:r>
          </a:p>
        </p:txBody>
      </p:sp>
      <p:sp>
        <p:nvSpPr>
          <p:cNvPr id="12" name="Text Placeholder 29">
            <a:extLst>
              <a:ext uri="{FF2B5EF4-FFF2-40B4-BE49-F238E27FC236}">
                <a16:creationId xmlns:a16="http://schemas.microsoft.com/office/drawing/2014/main" id="{057A373F-D0CF-14B1-4335-3051DF16E6D1}"/>
              </a:ext>
            </a:extLst>
          </p:cNvPr>
          <p:cNvSpPr>
            <a:spLocks noGrp="1"/>
          </p:cNvSpPr>
          <p:nvPr>
            <p:ph type="body" sz="quarter" idx="11" hasCustomPrompt="1"/>
          </p:nvPr>
        </p:nvSpPr>
        <p:spPr>
          <a:xfrm>
            <a:off x="493861" y="5616409"/>
            <a:ext cx="7376565" cy="622722"/>
          </a:xfrm>
        </p:spPr>
        <p:txBody>
          <a:bodyPr>
            <a:normAutofit/>
          </a:bodyPr>
          <a:lstStyle>
            <a:lvl1pPr marL="0" indent="0">
              <a:buNone/>
              <a:defRPr sz="1800" b="1">
                <a:solidFill>
                  <a:schemeClr val="bg1"/>
                </a:solidFill>
                <a:latin typeface="Poppins" pitchFamily="2" charset="77"/>
                <a:cs typeface="Poppins" pitchFamily="2" charset="77"/>
              </a:defRPr>
            </a:lvl1pPr>
            <a:lvl2pPr>
              <a:buNone/>
              <a:defRPr/>
            </a:lvl2pPr>
          </a:lstStyle>
          <a:p>
            <a:pPr lvl="0"/>
            <a:r>
              <a:rPr lang="en-US"/>
              <a:t>Subhead – Click to edit</a:t>
            </a:r>
          </a:p>
        </p:txBody>
      </p:sp>
      <p:pic>
        <p:nvPicPr>
          <p:cNvPr id="2" name="Picture 1" descr="A picture containing text, sign, clipart&#10;&#10;Description automatically generated">
            <a:extLst>
              <a:ext uri="{FF2B5EF4-FFF2-40B4-BE49-F238E27FC236}">
                <a16:creationId xmlns:a16="http://schemas.microsoft.com/office/drawing/2014/main" id="{14BAF55C-3136-58E4-EF2B-22BEF361E776}"/>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rightnessContrast bright="100000"/>
                    </a14:imgEffect>
                  </a14:imgLayer>
                </a14:imgProps>
              </a:ext>
            </a:extLst>
          </a:blip>
          <a:srcRect t="1" b="30703"/>
          <a:stretch/>
        </p:blipFill>
        <p:spPr>
          <a:xfrm>
            <a:off x="493861" y="639971"/>
            <a:ext cx="2615100" cy="506535"/>
          </a:xfrm>
          <a:prstGeom prst="rect">
            <a:avLst/>
          </a:prstGeom>
        </p:spPr>
      </p:pic>
    </p:spTree>
    <p:extLst>
      <p:ext uri="{BB962C8B-B14F-4D97-AF65-F5344CB8AC3E}">
        <p14:creationId xmlns:p14="http://schemas.microsoft.com/office/powerpoint/2010/main" val="14707165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 02 Photo">
    <p:bg>
      <p:bgPr>
        <a:solidFill>
          <a:schemeClr val="tx2"/>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9C7D6C73-0BB8-26F0-AB84-88774821D9CA}"/>
              </a:ext>
            </a:extLst>
          </p:cNvPr>
          <p:cNvCxnSpPr>
            <a:cxnSpLocks/>
          </p:cNvCxnSpPr>
          <p:nvPr userDrawn="1"/>
        </p:nvCxnSpPr>
        <p:spPr>
          <a:xfrm>
            <a:off x="493861" y="1282108"/>
            <a:ext cx="11698139" cy="0"/>
          </a:xfrm>
          <a:prstGeom prst="line">
            <a:avLst/>
          </a:prstGeom>
          <a:ln w="181229">
            <a:gradFill flip="none" rotWithShape="1">
              <a:gsLst>
                <a:gs pos="28000">
                  <a:srgbClr val="0A7178"/>
                </a:gs>
                <a:gs pos="81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10" name="Picture 9" descr="A picture containing text, sign, clipart&#10;&#10;Description automatically generated">
            <a:extLst>
              <a:ext uri="{FF2B5EF4-FFF2-40B4-BE49-F238E27FC236}">
                <a16:creationId xmlns:a16="http://schemas.microsoft.com/office/drawing/2014/main" id="{76C8341A-B203-9BCA-4F67-D8C200A622B8}"/>
              </a:ext>
            </a:extLst>
          </p:cNvPr>
          <p:cNvPicPr>
            <a:picLocks noChangeAspect="1"/>
          </p:cNvPicPr>
          <p:nvPr userDrawn="1"/>
        </p:nvPicPr>
        <p:blipFill>
          <a:blip r:embed="rId2"/>
          <a:stretch>
            <a:fillRect/>
          </a:stretch>
        </p:blipFill>
        <p:spPr>
          <a:xfrm>
            <a:off x="493861" y="639385"/>
            <a:ext cx="2615100" cy="730957"/>
          </a:xfrm>
          <a:prstGeom prst="rect">
            <a:avLst/>
          </a:prstGeom>
        </p:spPr>
      </p:pic>
      <p:sp>
        <p:nvSpPr>
          <p:cNvPr id="11" name="Title 1">
            <a:extLst>
              <a:ext uri="{FF2B5EF4-FFF2-40B4-BE49-F238E27FC236}">
                <a16:creationId xmlns:a16="http://schemas.microsoft.com/office/drawing/2014/main" id="{B6BD9F2A-4232-5B0D-A1E2-6138B8699603}"/>
              </a:ext>
            </a:extLst>
          </p:cNvPr>
          <p:cNvSpPr>
            <a:spLocks noGrp="1"/>
          </p:cNvSpPr>
          <p:nvPr>
            <p:ph type="ctrTitle"/>
          </p:nvPr>
        </p:nvSpPr>
        <p:spPr>
          <a:xfrm>
            <a:off x="493861" y="4718151"/>
            <a:ext cx="7376564" cy="857741"/>
          </a:xfrm>
        </p:spPr>
        <p:txBody>
          <a:bodyPr bIns="0" anchor="b">
            <a:noAutofit/>
          </a:bodyPr>
          <a:lstStyle>
            <a:lvl1pPr algn="l">
              <a:defRPr sz="6000" spc="-100" baseline="0">
                <a:solidFill>
                  <a:schemeClr val="bg1"/>
                </a:solidFill>
                <a:latin typeface="Bebas Neue" panose="020B0606020202050201" pitchFamily="34" charset="77"/>
              </a:defRPr>
            </a:lvl1pPr>
          </a:lstStyle>
          <a:p>
            <a:r>
              <a:rPr lang="en-US"/>
              <a:t>Click to edit</a:t>
            </a:r>
          </a:p>
        </p:txBody>
      </p:sp>
      <p:sp>
        <p:nvSpPr>
          <p:cNvPr id="12" name="Text Placeholder 29">
            <a:extLst>
              <a:ext uri="{FF2B5EF4-FFF2-40B4-BE49-F238E27FC236}">
                <a16:creationId xmlns:a16="http://schemas.microsoft.com/office/drawing/2014/main" id="{057A373F-D0CF-14B1-4335-3051DF16E6D1}"/>
              </a:ext>
            </a:extLst>
          </p:cNvPr>
          <p:cNvSpPr>
            <a:spLocks noGrp="1"/>
          </p:cNvSpPr>
          <p:nvPr>
            <p:ph type="body" sz="quarter" idx="11" hasCustomPrompt="1"/>
          </p:nvPr>
        </p:nvSpPr>
        <p:spPr>
          <a:xfrm>
            <a:off x="493861" y="5616409"/>
            <a:ext cx="7376565" cy="622722"/>
          </a:xfrm>
        </p:spPr>
        <p:txBody>
          <a:bodyPr>
            <a:normAutofit/>
          </a:bodyPr>
          <a:lstStyle>
            <a:lvl1pPr marL="0" indent="0">
              <a:buNone/>
              <a:defRPr sz="1800" b="1">
                <a:solidFill>
                  <a:schemeClr val="bg1"/>
                </a:solidFill>
                <a:latin typeface="Poppins" pitchFamily="2" charset="77"/>
                <a:cs typeface="Poppins" pitchFamily="2" charset="77"/>
              </a:defRPr>
            </a:lvl1pPr>
            <a:lvl2pPr>
              <a:buNone/>
              <a:defRPr/>
            </a:lvl2pPr>
          </a:lstStyle>
          <a:p>
            <a:pPr lvl="0"/>
            <a:r>
              <a:rPr lang="en-US"/>
              <a:t>Subhead – Click to edit</a:t>
            </a:r>
          </a:p>
        </p:txBody>
      </p:sp>
      <p:pic>
        <p:nvPicPr>
          <p:cNvPr id="2" name="Picture 1" descr="A picture containing text, sign, clipart&#10;&#10;Description automatically generated">
            <a:extLst>
              <a:ext uri="{FF2B5EF4-FFF2-40B4-BE49-F238E27FC236}">
                <a16:creationId xmlns:a16="http://schemas.microsoft.com/office/drawing/2014/main" id="{14BAF55C-3136-58E4-EF2B-22BEF361E776}"/>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rightnessContrast bright="100000"/>
                    </a14:imgEffect>
                  </a14:imgLayer>
                </a14:imgProps>
              </a:ext>
            </a:extLst>
          </a:blip>
          <a:srcRect t="1" b="30703"/>
          <a:stretch/>
        </p:blipFill>
        <p:spPr>
          <a:xfrm>
            <a:off x="493861" y="639971"/>
            <a:ext cx="2615100" cy="506535"/>
          </a:xfrm>
          <a:prstGeom prst="rect">
            <a:avLst/>
          </a:prstGeom>
        </p:spPr>
      </p:pic>
      <p:sp>
        <p:nvSpPr>
          <p:cNvPr id="13" name="Picture Placeholder 12">
            <a:extLst>
              <a:ext uri="{FF2B5EF4-FFF2-40B4-BE49-F238E27FC236}">
                <a16:creationId xmlns:a16="http://schemas.microsoft.com/office/drawing/2014/main" id="{7961236F-D4DD-96C4-071F-CC3A8381FACB}"/>
              </a:ext>
            </a:extLst>
          </p:cNvPr>
          <p:cNvSpPr>
            <a:spLocks noGrp="1"/>
          </p:cNvSpPr>
          <p:nvPr>
            <p:ph type="pic" sz="quarter" idx="12"/>
          </p:nvPr>
        </p:nvSpPr>
        <p:spPr>
          <a:xfrm>
            <a:off x="8229599" y="0"/>
            <a:ext cx="3962401" cy="6858000"/>
          </a:xfrm>
          <a:custGeom>
            <a:avLst/>
            <a:gdLst>
              <a:gd name="connsiteX0" fmla="*/ 495512 w 3962401"/>
              <a:gd name="connsiteY0" fmla="*/ 1369832 h 6858000"/>
              <a:gd name="connsiteX1" fmla="*/ 3962401 w 3962401"/>
              <a:gd name="connsiteY1" fmla="*/ 1369832 h 6858000"/>
              <a:gd name="connsiteX2" fmla="*/ 3962401 w 3962401"/>
              <a:gd name="connsiteY2" fmla="*/ 6858000 h 6858000"/>
              <a:gd name="connsiteX3" fmla="*/ 1537489 w 3962401"/>
              <a:gd name="connsiteY3" fmla="*/ 6858000 h 6858000"/>
              <a:gd name="connsiteX4" fmla="*/ 1537489 w 3962401"/>
              <a:gd name="connsiteY4" fmla="*/ 6857999 h 6858000"/>
              <a:gd name="connsiteX5" fmla="*/ 1549519 w 3962401"/>
              <a:gd name="connsiteY5" fmla="*/ 6857999 h 6858000"/>
              <a:gd name="connsiteX6" fmla="*/ 1537489 w 3962401"/>
              <a:gd name="connsiteY6" fmla="*/ 6847578 h 6858000"/>
              <a:gd name="connsiteX7" fmla="*/ 1537489 w 3962401"/>
              <a:gd name="connsiteY7" fmla="*/ 6845968 h 6858000"/>
              <a:gd name="connsiteX8" fmla="*/ 1535630 w 3962401"/>
              <a:gd name="connsiteY8" fmla="*/ 6845968 h 6858000"/>
              <a:gd name="connsiteX9" fmla="*/ 1497891 w 3962401"/>
              <a:gd name="connsiteY9" fmla="*/ 6813277 h 6858000"/>
              <a:gd name="connsiteX10" fmla="*/ 0 w 3962401"/>
              <a:gd name="connsiteY10" fmla="*/ 3429000 h 6858000"/>
              <a:gd name="connsiteX11" fmla="*/ 403876 w 3962401"/>
              <a:gd name="connsiteY11" fmla="*/ 1547455 h 6858000"/>
              <a:gd name="connsiteX12" fmla="*/ 1549520 w 3962401"/>
              <a:gd name="connsiteY12" fmla="*/ 0 h 6858000"/>
              <a:gd name="connsiteX13" fmla="*/ 3962401 w 3962401"/>
              <a:gd name="connsiteY13" fmla="*/ 0 h 6858000"/>
              <a:gd name="connsiteX14" fmla="*/ 3962401 w 3962401"/>
              <a:gd name="connsiteY14" fmla="*/ 1196096 h 6858000"/>
              <a:gd name="connsiteX15" fmla="*/ 585144 w 3962401"/>
              <a:gd name="connsiteY15" fmla="*/ 1196096 h 6858000"/>
              <a:gd name="connsiteX16" fmla="*/ 619570 w 3962401"/>
              <a:gd name="connsiteY16" fmla="*/ 1129367 h 6858000"/>
              <a:gd name="connsiteX17" fmla="*/ 1497891 w 3962401"/>
              <a:gd name="connsiteY17" fmla="*/ 4472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62401" h="6858000">
                <a:moveTo>
                  <a:pt x="495512" y="1369832"/>
                </a:moveTo>
                <a:lnTo>
                  <a:pt x="3962401" y="1369832"/>
                </a:lnTo>
                <a:lnTo>
                  <a:pt x="3962401" y="6858000"/>
                </a:lnTo>
                <a:lnTo>
                  <a:pt x="1537489" y="6858000"/>
                </a:lnTo>
                <a:lnTo>
                  <a:pt x="1537489" y="6857999"/>
                </a:lnTo>
                <a:lnTo>
                  <a:pt x="1549519" y="6857999"/>
                </a:lnTo>
                <a:lnTo>
                  <a:pt x="1537489" y="6847578"/>
                </a:lnTo>
                <a:lnTo>
                  <a:pt x="1537489" y="6845968"/>
                </a:lnTo>
                <a:lnTo>
                  <a:pt x="1535630" y="6845968"/>
                </a:lnTo>
                <a:lnTo>
                  <a:pt x="1497891" y="6813277"/>
                </a:lnTo>
                <a:cubicBezTo>
                  <a:pt x="577705" y="5976931"/>
                  <a:pt x="0" y="4770431"/>
                  <a:pt x="0" y="3429000"/>
                </a:cubicBezTo>
                <a:cubicBezTo>
                  <a:pt x="0" y="2758285"/>
                  <a:pt x="144426" y="2121302"/>
                  <a:pt x="403876" y="1547455"/>
                </a:cubicBezTo>
                <a:close/>
                <a:moveTo>
                  <a:pt x="1549520" y="0"/>
                </a:moveTo>
                <a:lnTo>
                  <a:pt x="3962401" y="0"/>
                </a:lnTo>
                <a:lnTo>
                  <a:pt x="3962401" y="1196096"/>
                </a:lnTo>
                <a:lnTo>
                  <a:pt x="585144" y="1196096"/>
                </a:lnTo>
                <a:lnTo>
                  <a:pt x="619570" y="1129367"/>
                </a:lnTo>
                <a:cubicBezTo>
                  <a:pt x="855913" y="724035"/>
                  <a:pt x="1152821" y="358352"/>
                  <a:pt x="1497891" y="44722"/>
                </a:cubicBezTo>
                <a:close/>
              </a:path>
            </a:pathLst>
          </a:custGeom>
          <a:solidFill>
            <a:schemeClr val="tx2"/>
          </a:solidFill>
        </p:spPr>
        <p:txBody>
          <a:bodyPr wrap="square" anchor="ctr">
            <a:noAutofit/>
          </a:bodyPr>
          <a:lstStyle>
            <a:lvl1pPr marL="0" indent="0" algn="ctr">
              <a:buNone/>
              <a:defRPr>
                <a:solidFill>
                  <a:schemeClr val="bg1"/>
                </a:solidFill>
              </a:defRPr>
            </a:lvl1pPr>
          </a:lstStyle>
          <a:p>
            <a:endParaRPr lang="en-US" dirty="0"/>
          </a:p>
        </p:txBody>
      </p:sp>
    </p:spTree>
    <p:extLst>
      <p:ext uri="{BB962C8B-B14F-4D97-AF65-F5344CB8AC3E}">
        <p14:creationId xmlns:p14="http://schemas.microsoft.com/office/powerpoint/2010/main" val="13131971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Title - 02 Photo">
    <p:bg>
      <p:bgPr>
        <a:solidFill>
          <a:schemeClr val="tx2"/>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FD76E079-7BD1-E2BA-6FDE-082EE232F9A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47208"/>
          <a:stretch/>
        </p:blipFill>
        <p:spPr>
          <a:xfrm>
            <a:off x="6919575" y="5595172"/>
            <a:ext cx="2413973" cy="1274384"/>
          </a:xfrm>
          <a:prstGeom prst="rect">
            <a:avLst/>
          </a:prstGeom>
        </p:spPr>
      </p:pic>
      <p:pic>
        <p:nvPicPr>
          <p:cNvPr id="4" name="Graphic 3">
            <a:extLst>
              <a:ext uri="{FF2B5EF4-FFF2-40B4-BE49-F238E27FC236}">
                <a16:creationId xmlns:a16="http://schemas.microsoft.com/office/drawing/2014/main" id="{3EA6593A-E5DA-15A6-6983-D02CA85935E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844625" y="283880"/>
            <a:ext cx="1702023" cy="1702023"/>
          </a:xfrm>
          <a:prstGeom prst="rect">
            <a:avLst/>
          </a:prstGeom>
        </p:spPr>
      </p:pic>
      <p:pic>
        <p:nvPicPr>
          <p:cNvPr id="5" name="Graphic 4">
            <a:extLst>
              <a:ext uri="{FF2B5EF4-FFF2-40B4-BE49-F238E27FC236}">
                <a16:creationId xmlns:a16="http://schemas.microsoft.com/office/drawing/2014/main" id="{F0893AA7-D07D-6D88-8F0C-7F75693B342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49926" b="1"/>
          <a:stretch/>
        </p:blipFill>
        <p:spPr>
          <a:xfrm>
            <a:off x="7989900" y="-12927"/>
            <a:ext cx="990866" cy="496161"/>
          </a:xfrm>
          <a:prstGeom prst="rect">
            <a:avLst/>
          </a:prstGeom>
        </p:spPr>
      </p:pic>
      <p:cxnSp>
        <p:nvCxnSpPr>
          <p:cNvPr id="9" name="Straight Connector 8">
            <a:extLst>
              <a:ext uri="{FF2B5EF4-FFF2-40B4-BE49-F238E27FC236}">
                <a16:creationId xmlns:a16="http://schemas.microsoft.com/office/drawing/2014/main" id="{9C7D6C73-0BB8-26F0-AB84-88774821D9CA}"/>
              </a:ext>
            </a:extLst>
          </p:cNvPr>
          <p:cNvCxnSpPr>
            <a:cxnSpLocks/>
          </p:cNvCxnSpPr>
          <p:nvPr userDrawn="1"/>
        </p:nvCxnSpPr>
        <p:spPr>
          <a:xfrm>
            <a:off x="493861" y="1282108"/>
            <a:ext cx="11698139" cy="0"/>
          </a:xfrm>
          <a:prstGeom prst="line">
            <a:avLst/>
          </a:prstGeom>
          <a:ln w="181229">
            <a:gradFill flip="none" rotWithShape="1">
              <a:gsLst>
                <a:gs pos="28000">
                  <a:srgbClr val="0A7178"/>
                </a:gs>
                <a:gs pos="81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10" name="Picture 9" descr="A picture containing text, sign, clipart&#10;&#10;Description automatically generated">
            <a:extLst>
              <a:ext uri="{FF2B5EF4-FFF2-40B4-BE49-F238E27FC236}">
                <a16:creationId xmlns:a16="http://schemas.microsoft.com/office/drawing/2014/main" id="{76C8341A-B203-9BCA-4F67-D8C200A622B8}"/>
              </a:ext>
            </a:extLst>
          </p:cNvPr>
          <p:cNvPicPr>
            <a:picLocks noChangeAspect="1"/>
          </p:cNvPicPr>
          <p:nvPr userDrawn="1"/>
        </p:nvPicPr>
        <p:blipFill>
          <a:blip r:embed="rId4"/>
          <a:stretch>
            <a:fillRect/>
          </a:stretch>
        </p:blipFill>
        <p:spPr>
          <a:xfrm>
            <a:off x="493861" y="639385"/>
            <a:ext cx="2615100" cy="730957"/>
          </a:xfrm>
          <a:prstGeom prst="rect">
            <a:avLst/>
          </a:prstGeom>
        </p:spPr>
      </p:pic>
      <p:sp>
        <p:nvSpPr>
          <p:cNvPr id="11" name="Title 1">
            <a:extLst>
              <a:ext uri="{FF2B5EF4-FFF2-40B4-BE49-F238E27FC236}">
                <a16:creationId xmlns:a16="http://schemas.microsoft.com/office/drawing/2014/main" id="{B6BD9F2A-4232-5B0D-A1E2-6138B8699603}"/>
              </a:ext>
            </a:extLst>
          </p:cNvPr>
          <p:cNvSpPr>
            <a:spLocks noGrp="1"/>
          </p:cNvSpPr>
          <p:nvPr>
            <p:ph type="ctrTitle"/>
          </p:nvPr>
        </p:nvSpPr>
        <p:spPr>
          <a:xfrm>
            <a:off x="493861" y="4718151"/>
            <a:ext cx="7376564" cy="857741"/>
          </a:xfrm>
        </p:spPr>
        <p:txBody>
          <a:bodyPr bIns="0" anchor="b">
            <a:noAutofit/>
          </a:bodyPr>
          <a:lstStyle>
            <a:lvl1pPr algn="l">
              <a:defRPr sz="6000" spc="-100" baseline="0">
                <a:solidFill>
                  <a:schemeClr val="bg1"/>
                </a:solidFill>
                <a:latin typeface="Bebas Neue" panose="020B0606020202050201" pitchFamily="34" charset="77"/>
              </a:defRPr>
            </a:lvl1pPr>
          </a:lstStyle>
          <a:p>
            <a:r>
              <a:rPr lang="en-US"/>
              <a:t>Click to edit</a:t>
            </a:r>
          </a:p>
        </p:txBody>
      </p:sp>
      <p:sp>
        <p:nvSpPr>
          <p:cNvPr id="12" name="Text Placeholder 29">
            <a:extLst>
              <a:ext uri="{FF2B5EF4-FFF2-40B4-BE49-F238E27FC236}">
                <a16:creationId xmlns:a16="http://schemas.microsoft.com/office/drawing/2014/main" id="{057A373F-D0CF-14B1-4335-3051DF16E6D1}"/>
              </a:ext>
            </a:extLst>
          </p:cNvPr>
          <p:cNvSpPr>
            <a:spLocks noGrp="1"/>
          </p:cNvSpPr>
          <p:nvPr>
            <p:ph type="body" sz="quarter" idx="11" hasCustomPrompt="1"/>
          </p:nvPr>
        </p:nvSpPr>
        <p:spPr>
          <a:xfrm>
            <a:off x="493861" y="5616409"/>
            <a:ext cx="7376565" cy="622722"/>
          </a:xfrm>
        </p:spPr>
        <p:txBody>
          <a:bodyPr>
            <a:normAutofit/>
          </a:bodyPr>
          <a:lstStyle>
            <a:lvl1pPr marL="0" indent="0">
              <a:buNone/>
              <a:defRPr sz="1800" b="1">
                <a:solidFill>
                  <a:schemeClr val="bg1"/>
                </a:solidFill>
                <a:latin typeface="Poppins" pitchFamily="2" charset="77"/>
                <a:cs typeface="Poppins" pitchFamily="2" charset="77"/>
              </a:defRPr>
            </a:lvl1pPr>
            <a:lvl2pPr>
              <a:buNone/>
              <a:defRPr/>
            </a:lvl2pPr>
          </a:lstStyle>
          <a:p>
            <a:pPr lvl="0"/>
            <a:r>
              <a:rPr lang="en-US"/>
              <a:t>Subhead – Click to edit</a:t>
            </a:r>
          </a:p>
        </p:txBody>
      </p:sp>
      <p:pic>
        <p:nvPicPr>
          <p:cNvPr id="2" name="Picture 1" descr="A picture containing text, sign, clipart&#10;&#10;Description automatically generated">
            <a:extLst>
              <a:ext uri="{FF2B5EF4-FFF2-40B4-BE49-F238E27FC236}">
                <a16:creationId xmlns:a16="http://schemas.microsoft.com/office/drawing/2014/main" id="{14BAF55C-3136-58E4-EF2B-22BEF361E776}"/>
              </a:ext>
            </a:extLst>
          </p:cNvPr>
          <p:cNvPicPr>
            <a:picLocks noChangeAspect="1"/>
          </p:cNvPicPr>
          <p:nvPr userDrawn="1"/>
        </p:nvPicPr>
        <p:blipFill rotWithShape="1">
          <a:blip r:embed="rId5">
            <a:extLst>
              <a:ext uri="{BEBA8EAE-BF5A-486C-A8C5-ECC9F3942E4B}">
                <a14:imgProps xmlns:a14="http://schemas.microsoft.com/office/drawing/2010/main">
                  <a14:imgLayer r:embed="rId6">
                    <a14:imgEffect>
                      <a14:brightnessContrast bright="100000"/>
                    </a14:imgEffect>
                  </a14:imgLayer>
                </a14:imgProps>
              </a:ext>
            </a:extLst>
          </a:blip>
          <a:srcRect t="1" b="30703"/>
          <a:stretch/>
        </p:blipFill>
        <p:spPr>
          <a:xfrm>
            <a:off x="493861" y="639971"/>
            <a:ext cx="2615100" cy="506535"/>
          </a:xfrm>
          <a:prstGeom prst="rect">
            <a:avLst/>
          </a:prstGeom>
        </p:spPr>
      </p:pic>
      <p:sp>
        <p:nvSpPr>
          <p:cNvPr id="13" name="Picture Placeholder 12">
            <a:extLst>
              <a:ext uri="{FF2B5EF4-FFF2-40B4-BE49-F238E27FC236}">
                <a16:creationId xmlns:a16="http://schemas.microsoft.com/office/drawing/2014/main" id="{7961236F-D4DD-96C4-071F-CC3A8381FACB}"/>
              </a:ext>
            </a:extLst>
          </p:cNvPr>
          <p:cNvSpPr>
            <a:spLocks noGrp="1"/>
          </p:cNvSpPr>
          <p:nvPr>
            <p:ph type="pic" sz="quarter" idx="12"/>
          </p:nvPr>
        </p:nvSpPr>
        <p:spPr>
          <a:xfrm>
            <a:off x="8229599" y="0"/>
            <a:ext cx="3962401" cy="6858000"/>
          </a:xfrm>
          <a:custGeom>
            <a:avLst/>
            <a:gdLst>
              <a:gd name="connsiteX0" fmla="*/ 495512 w 3962401"/>
              <a:gd name="connsiteY0" fmla="*/ 1369832 h 6858000"/>
              <a:gd name="connsiteX1" fmla="*/ 3962401 w 3962401"/>
              <a:gd name="connsiteY1" fmla="*/ 1369832 h 6858000"/>
              <a:gd name="connsiteX2" fmla="*/ 3962401 w 3962401"/>
              <a:gd name="connsiteY2" fmla="*/ 6858000 h 6858000"/>
              <a:gd name="connsiteX3" fmla="*/ 1537489 w 3962401"/>
              <a:gd name="connsiteY3" fmla="*/ 6858000 h 6858000"/>
              <a:gd name="connsiteX4" fmla="*/ 1537489 w 3962401"/>
              <a:gd name="connsiteY4" fmla="*/ 6857999 h 6858000"/>
              <a:gd name="connsiteX5" fmla="*/ 1549519 w 3962401"/>
              <a:gd name="connsiteY5" fmla="*/ 6857999 h 6858000"/>
              <a:gd name="connsiteX6" fmla="*/ 1537489 w 3962401"/>
              <a:gd name="connsiteY6" fmla="*/ 6847578 h 6858000"/>
              <a:gd name="connsiteX7" fmla="*/ 1537489 w 3962401"/>
              <a:gd name="connsiteY7" fmla="*/ 6845968 h 6858000"/>
              <a:gd name="connsiteX8" fmla="*/ 1535630 w 3962401"/>
              <a:gd name="connsiteY8" fmla="*/ 6845968 h 6858000"/>
              <a:gd name="connsiteX9" fmla="*/ 1497891 w 3962401"/>
              <a:gd name="connsiteY9" fmla="*/ 6813277 h 6858000"/>
              <a:gd name="connsiteX10" fmla="*/ 0 w 3962401"/>
              <a:gd name="connsiteY10" fmla="*/ 3429000 h 6858000"/>
              <a:gd name="connsiteX11" fmla="*/ 403876 w 3962401"/>
              <a:gd name="connsiteY11" fmla="*/ 1547455 h 6858000"/>
              <a:gd name="connsiteX12" fmla="*/ 1549520 w 3962401"/>
              <a:gd name="connsiteY12" fmla="*/ 0 h 6858000"/>
              <a:gd name="connsiteX13" fmla="*/ 3962401 w 3962401"/>
              <a:gd name="connsiteY13" fmla="*/ 0 h 6858000"/>
              <a:gd name="connsiteX14" fmla="*/ 3962401 w 3962401"/>
              <a:gd name="connsiteY14" fmla="*/ 1196096 h 6858000"/>
              <a:gd name="connsiteX15" fmla="*/ 585144 w 3962401"/>
              <a:gd name="connsiteY15" fmla="*/ 1196096 h 6858000"/>
              <a:gd name="connsiteX16" fmla="*/ 619570 w 3962401"/>
              <a:gd name="connsiteY16" fmla="*/ 1129367 h 6858000"/>
              <a:gd name="connsiteX17" fmla="*/ 1497891 w 3962401"/>
              <a:gd name="connsiteY17" fmla="*/ 4472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62401" h="6858000">
                <a:moveTo>
                  <a:pt x="495512" y="1369832"/>
                </a:moveTo>
                <a:lnTo>
                  <a:pt x="3962401" y="1369832"/>
                </a:lnTo>
                <a:lnTo>
                  <a:pt x="3962401" y="6858000"/>
                </a:lnTo>
                <a:lnTo>
                  <a:pt x="1537489" y="6858000"/>
                </a:lnTo>
                <a:lnTo>
                  <a:pt x="1537489" y="6857999"/>
                </a:lnTo>
                <a:lnTo>
                  <a:pt x="1549519" y="6857999"/>
                </a:lnTo>
                <a:lnTo>
                  <a:pt x="1537489" y="6847578"/>
                </a:lnTo>
                <a:lnTo>
                  <a:pt x="1537489" y="6845968"/>
                </a:lnTo>
                <a:lnTo>
                  <a:pt x="1535630" y="6845968"/>
                </a:lnTo>
                <a:lnTo>
                  <a:pt x="1497891" y="6813277"/>
                </a:lnTo>
                <a:cubicBezTo>
                  <a:pt x="577705" y="5976931"/>
                  <a:pt x="0" y="4770431"/>
                  <a:pt x="0" y="3429000"/>
                </a:cubicBezTo>
                <a:cubicBezTo>
                  <a:pt x="0" y="2758285"/>
                  <a:pt x="144426" y="2121302"/>
                  <a:pt x="403876" y="1547455"/>
                </a:cubicBezTo>
                <a:close/>
                <a:moveTo>
                  <a:pt x="1549520" y="0"/>
                </a:moveTo>
                <a:lnTo>
                  <a:pt x="3962401" y="0"/>
                </a:lnTo>
                <a:lnTo>
                  <a:pt x="3962401" y="1196096"/>
                </a:lnTo>
                <a:lnTo>
                  <a:pt x="585144" y="1196096"/>
                </a:lnTo>
                <a:lnTo>
                  <a:pt x="619570" y="1129367"/>
                </a:lnTo>
                <a:cubicBezTo>
                  <a:pt x="855913" y="724035"/>
                  <a:pt x="1152821" y="358352"/>
                  <a:pt x="1497891" y="44722"/>
                </a:cubicBezTo>
                <a:close/>
              </a:path>
            </a:pathLst>
          </a:custGeom>
          <a:solidFill>
            <a:schemeClr val="tx2"/>
          </a:solidFill>
        </p:spPr>
        <p:txBody>
          <a:bodyPr wrap="square" anchor="ctr">
            <a:noAutofit/>
          </a:bodyPr>
          <a:lstStyle>
            <a:lvl1pPr marL="0" indent="0" algn="ctr">
              <a:buNone/>
              <a:defRPr>
                <a:solidFill>
                  <a:schemeClr val="bg1"/>
                </a:solidFill>
              </a:defRPr>
            </a:lvl1pPr>
          </a:lstStyle>
          <a:p>
            <a:endParaRPr lang="en-US" dirty="0"/>
          </a:p>
        </p:txBody>
      </p:sp>
    </p:spTree>
    <p:extLst>
      <p:ext uri="{BB962C8B-B14F-4D97-AF65-F5344CB8AC3E}">
        <p14:creationId xmlns:p14="http://schemas.microsoft.com/office/powerpoint/2010/main" val="30621901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ection Header - 03">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16" name="Picture 15" descr="A picture containing text, sign, clipart&#10;&#10;Description automatically generated">
            <a:extLst>
              <a:ext uri="{FF2B5EF4-FFF2-40B4-BE49-F238E27FC236}">
                <a16:creationId xmlns:a16="http://schemas.microsoft.com/office/drawing/2014/main" id="{598A0CBF-F1B1-DED7-62B2-72DE59276A3A}"/>
              </a:ext>
            </a:extLst>
          </p:cNvPr>
          <p:cNvPicPr>
            <a:picLocks noChangeAspect="1"/>
          </p:cNvPicPr>
          <p:nvPr userDrawn="1"/>
        </p:nvPicPr>
        <p:blipFill>
          <a:blip r:embed="rId2"/>
          <a:stretch>
            <a:fillRect/>
          </a:stretch>
        </p:blipFill>
        <p:spPr>
          <a:xfrm>
            <a:off x="950381" y="941389"/>
            <a:ext cx="1357396" cy="379411"/>
          </a:xfrm>
          <a:prstGeom prst="rect">
            <a:avLst/>
          </a:prstGeom>
        </p:spPr>
      </p:pic>
      <p:sp>
        <p:nvSpPr>
          <p:cNvPr id="23" name="Title 1">
            <a:extLst>
              <a:ext uri="{FF2B5EF4-FFF2-40B4-BE49-F238E27FC236}">
                <a16:creationId xmlns:a16="http://schemas.microsoft.com/office/drawing/2014/main" id="{96CDF935-B817-535D-F83D-336DACB9437F}"/>
              </a:ext>
            </a:extLst>
          </p:cNvPr>
          <p:cNvSpPr>
            <a:spLocks noGrp="1"/>
          </p:cNvSpPr>
          <p:nvPr>
            <p:ph type="title"/>
          </p:nvPr>
        </p:nvSpPr>
        <p:spPr>
          <a:xfrm>
            <a:off x="493861" y="1709738"/>
            <a:ext cx="6297613" cy="2852737"/>
          </a:xfrm>
        </p:spPr>
        <p:txBody>
          <a:bodyPr anchor="b">
            <a:normAutofit/>
          </a:bodyPr>
          <a:lstStyle>
            <a:lvl1pPr>
              <a:defRPr sz="6000">
                <a:solidFill>
                  <a:schemeClr val="accent2"/>
                </a:solidFill>
              </a:defRPr>
            </a:lvl1pPr>
          </a:lstStyle>
          <a:p>
            <a:r>
              <a:rPr lang="en-US"/>
              <a:t>Click to edit Master title style</a:t>
            </a:r>
          </a:p>
        </p:txBody>
      </p:sp>
      <p:sp>
        <p:nvSpPr>
          <p:cNvPr id="24" name="Text Placeholder 2">
            <a:extLst>
              <a:ext uri="{FF2B5EF4-FFF2-40B4-BE49-F238E27FC236}">
                <a16:creationId xmlns:a16="http://schemas.microsoft.com/office/drawing/2014/main" id="{CB1E6398-9EB8-E240-A053-E01529434278}"/>
              </a:ext>
            </a:extLst>
          </p:cNvPr>
          <p:cNvSpPr>
            <a:spLocks noGrp="1"/>
          </p:cNvSpPr>
          <p:nvPr>
            <p:ph type="body" idx="1"/>
          </p:nvPr>
        </p:nvSpPr>
        <p:spPr>
          <a:xfrm>
            <a:off x="493861" y="4589464"/>
            <a:ext cx="6297613" cy="921000"/>
          </a:xfrm>
        </p:spPr>
        <p:txBody>
          <a:bodyPr/>
          <a:lstStyle>
            <a:lvl1pPr marL="0" indent="0">
              <a:buNone/>
              <a:defRPr sz="2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25" name="Straight Connector 24">
            <a:extLst>
              <a:ext uri="{FF2B5EF4-FFF2-40B4-BE49-F238E27FC236}">
                <a16:creationId xmlns:a16="http://schemas.microsoft.com/office/drawing/2014/main" id="{59C788BD-77D3-198C-CB11-6641A167486B}"/>
              </a:ext>
            </a:extLst>
          </p:cNvPr>
          <p:cNvCxnSpPr>
            <a:cxnSpLocks/>
          </p:cNvCxnSpPr>
          <p:nvPr userDrawn="1"/>
        </p:nvCxnSpPr>
        <p:spPr>
          <a:xfrm>
            <a:off x="612392" y="5710416"/>
            <a:ext cx="11579608" cy="0"/>
          </a:xfrm>
          <a:prstGeom prst="line">
            <a:avLst/>
          </a:prstGeom>
          <a:ln w="181229">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4746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_Section Header - 03">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Freeform 8">
            <a:extLst>
              <a:ext uri="{FF2B5EF4-FFF2-40B4-BE49-F238E27FC236}">
                <a16:creationId xmlns:a16="http://schemas.microsoft.com/office/drawing/2014/main" id="{406D4257-5AE1-CDEB-BA53-D829765B7733}"/>
              </a:ext>
            </a:extLst>
          </p:cNvPr>
          <p:cNvSpPr/>
          <p:nvPr userDrawn="1"/>
        </p:nvSpPr>
        <p:spPr>
          <a:xfrm>
            <a:off x="0" y="0"/>
            <a:ext cx="9779120" cy="6857999"/>
          </a:xfrm>
          <a:custGeom>
            <a:avLst/>
            <a:gdLst>
              <a:gd name="connsiteX0" fmla="*/ 0 w 9779120"/>
              <a:gd name="connsiteY0" fmla="*/ 0 h 6857999"/>
              <a:gd name="connsiteX1" fmla="*/ 9779119 w 9779120"/>
              <a:gd name="connsiteY1" fmla="*/ 0 h 6857999"/>
              <a:gd name="connsiteX2" fmla="*/ 9727491 w 9779120"/>
              <a:gd name="connsiteY2" fmla="*/ 44722 h 6857999"/>
              <a:gd name="connsiteX3" fmla="*/ 8229600 w 9779120"/>
              <a:gd name="connsiteY3" fmla="*/ 3428999 h 6857999"/>
              <a:gd name="connsiteX4" fmla="*/ 9727491 w 9779120"/>
              <a:gd name="connsiteY4" fmla="*/ 6813277 h 6857999"/>
              <a:gd name="connsiteX5" fmla="*/ 9779120 w 9779120"/>
              <a:gd name="connsiteY5" fmla="*/ 6857999 h 6857999"/>
              <a:gd name="connsiteX6" fmla="*/ 0 w 9779120"/>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79120" h="6857999">
                <a:moveTo>
                  <a:pt x="0" y="0"/>
                </a:moveTo>
                <a:lnTo>
                  <a:pt x="9779119" y="0"/>
                </a:lnTo>
                <a:lnTo>
                  <a:pt x="9727491" y="44722"/>
                </a:lnTo>
                <a:cubicBezTo>
                  <a:pt x="8807305" y="881068"/>
                  <a:pt x="8229600" y="2087568"/>
                  <a:pt x="8229600" y="3428999"/>
                </a:cubicBezTo>
                <a:cubicBezTo>
                  <a:pt x="8229600" y="4770430"/>
                  <a:pt x="8807305" y="5976930"/>
                  <a:pt x="9727491" y="6813277"/>
                </a:cubicBezTo>
                <a:lnTo>
                  <a:pt x="9779120" y="6857999"/>
                </a:lnTo>
                <a:lnTo>
                  <a:pt x="0" y="6857999"/>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3" name="Graphic 2">
            <a:extLst>
              <a:ext uri="{FF2B5EF4-FFF2-40B4-BE49-F238E27FC236}">
                <a16:creationId xmlns:a16="http://schemas.microsoft.com/office/drawing/2014/main" id="{8E5E1CA6-313A-945B-CC57-EF9A26236E4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47208"/>
          <a:stretch/>
        </p:blipFill>
        <p:spPr>
          <a:xfrm>
            <a:off x="6919575" y="5595172"/>
            <a:ext cx="2413973" cy="1274384"/>
          </a:xfrm>
          <a:prstGeom prst="rect">
            <a:avLst/>
          </a:prstGeom>
        </p:spPr>
      </p:pic>
      <p:pic>
        <p:nvPicPr>
          <p:cNvPr id="4" name="Graphic 3">
            <a:extLst>
              <a:ext uri="{FF2B5EF4-FFF2-40B4-BE49-F238E27FC236}">
                <a16:creationId xmlns:a16="http://schemas.microsoft.com/office/drawing/2014/main" id="{FB2C31B9-2F2D-5F24-C428-E245E7E4384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844625" y="283880"/>
            <a:ext cx="1702023" cy="1702023"/>
          </a:xfrm>
          <a:prstGeom prst="rect">
            <a:avLst/>
          </a:prstGeom>
        </p:spPr>
      </p:pic>
      <p:pic>
        <p:nvPicPr>
          <p:cNvPr id="5" name="Graphic 4">
            <a:extLst>
              <a:ext uri="{FF2B5EF4-FFF2-40B4-BE49-F238E27FC236}">
                <a16:creationId xmlns:a16="http://schemas.microsoft.com/office/drawing/2014/main" id="{CAE75C4B-50DD-8E3C-D799-3D58E6588ED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49926" b="1"/>
          <a:stretch/>
        </p:blipFill>
        <p:spPr>
          <a:xfrm>
            <a:off x="7989900" y="-12927"/>
            <a:ext cx="990866" cy="496161"/>
          </a:xfrm>
          <a:prstGeom prst="rect">
            <a:avLst/>
          </a:prstGeom>
        </p:spPr>
      </p:pic>
      <p:pic>
        <p:nvPicPr>
          <p:cNvPr id="16" name="Picture 15" descr="A picture containing text, sign, clipart&#10;&#10;Description automatically generated">
            <a:extLst>
              <a:ext uri="{FF2B5EF4-FFF2-40B4-BE49-F238E27FC236}">
                <a16:creationId xmlns:a16="http://schemas.microsoft.com/office/drawing/2014/main" id="{598A0CBF-F1B1-DED7-62B2-72DE59276A3A}"/>
              </a:ext>
            </a:extLst>
          </p:cNvPr>
          <p:cNvPicPr>
            <a:picLocks noChangeAspect="1"/>
          </p:cNvPicPr>
          <p:nvPr userDrawn="1"/>
        </p:nvPicPr>
        <p:blipFill>
          <a:blip r:embed="rId4"/>
          <a:stretch>
            <a:fillRect/>
          </a:stretch>
        </p:blipFill>
        <p:spPr>
          <a:xfrm>
            <a:off x="950381" y="941389"/>
            <a:ext cx="1357396" cy="379411"/>
          </a:xfrm>
          <a:prstGeom prst="rect">
            <a:avLst/>
          </a:prstGeom>
        </p:spPr>
      </p:pic>
      <p:sp>
        <p:nvSpPr>
          <p:cNvPr id="23" name="Title 1">
            <a:extLst>
              <a:ext uri="{FF2B5EF4-FFF2-40B4-BE49-F238E27FC236}">
                <a16:creationId xmlns:a16="http://schemas.microsoft.com/office/drawing/2014/main" id="{96CDF935-B817-535D-F83D-336DACB9437F}"/>
              </a:ext>
            </a:extLst>
          </p:cNvPr>
          <p:cNvSpPr>
            <a:spLocks noGrp="1"/>
          </p:cNvSpPr>
          <p:nvPr>
            <p:ph type="title"/>
          </p:nvPr>
        </p:nvSpPr>
        <p:spPr>
          <a:xfrm>
            <a:off x="493861" y="1709738"/>
            <a:ext cx="6297613" cy="2852737"/>
          </a:xfrm>
        </p:spPr>
        <p:txBody>
          <a:bodyPr anchor="b">
            <a:normAutofit/>
          </a:bodyPr>
          <a:lstStyle>
            <a:lvl1pPr>
              <a:defRPr sz="6000">
                <a:solidFill>
                  <a:schemeClr val="accent2"/>
                </a:solidFill>
              </a:defRPr>
            </a:lvl1pPr>
          </a:lstStyle>
          <a:p>
            <a:r>
              <a:rPr lang="en-US"/>
              <a:t>Click to edit Master title style</a:t>
            </a:r>
          </a:p>
        </p:txBody>
      </p:sp>
      <p:sp>
        <p:nvSpPr>
          <p:cNvPr id="24" name="Text Placeholder 2">
            <a:extLst>
              <a:ext uri="{FF2B5EF4-FFF2-40B4-BE49-F238E27FC236}">
                <a16:creationId xmlns:a16="http://schemas.microsoft.com/office/drawing/2014/main" id="{CB1E6398-9EB8-E240-A053-E01529434278}"/>
              </a:ext>
            </a:extLst>
          </p:cNvPr>
          <p:cNvSpPr>
            <a:spLocks noGrp="1"/>
          </p:cNvSpPr>
          <p:nvPr>
            <p:ph type="body" idx="1"/>
          </p:nvPr>
        </p:nvSpPr>
        <p:spPr>
          <a:xfrm>
            <a:off x="493861" y="4589464"/>
            <a:ext cx="6297613" cy="921000"/>
          </a:xfrm>
        </p:spPr>
        <p:txBody>
          <a:bodyPr/>
          <a:lstStyle>
            <a:lvl1pPr marL="0" indent="0">
              <a:buNone/>
              <a:defRPr sz="2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25" name="Straight Connector 24">
            <a:extLst>
              <a:ext uri="{FF2B5EF4-FFF2-40B4-BE49-F238E27FC236}">
                <a16:creationId xmlns:a16="http://schemas.microsoft.com/office/drawing/2014/main" id="{59C788BD-77D3-198C-CB11-6641A167486B}"/>
              </a:ext>
            </a:extLst>
          </p:cNvPr>
          <p:cNvCxnSpPr>
            <a:cxnSpLocks/>
          </p:cNvCxnSpPr>
          <p:nvPr userDrawn="1"/>
        </p:nvCxnSpPr>
        <p:spPr>
          <a:xfrm>
            <a:off x="612392" y="5710416"/>
            <a:ext cx="11579608" cy="0"/>
          </a:xfrm>
          <a:prstGeom prst="line">
            <a:avLst/>
          </a:prstGeom>
          <a:ln w="181229">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36877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ction Header - 04">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A0CA2-F784-8532-3918-83147B8C5EF4}"/>
              </a:ext>
            </a:extLst>
          </p:cNvPr>
          <p:cNvSpPr>
            <a:spLocks noGrp="1"/>
          </p:cNvSpPr>
          <p:nvPr>
            <p:ph type="title"/>
          </p:nvPr>
        </p:nvSpPr>
        <p:spPr>
          <a:xfrm>
            <a:off x="493861" y="1709738"/>
            <a:ext cx="6297613" cy="2852737"/>
          </a:xfrm>
        </p:spPr>
        <p:txBody>
          <a:bodyPr anchor="b">
            <a:normAutofit/>
          </a:bodyPr>
          <a:lstStyle>
            <a:lvl1pPr>
              <a:defRPr sz="6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C1C67947-CE29-F001-E460-C40CB630AE7A}"/>
              </a:ext>
            </a:extLst>
          </p:cNvPr>
          <p:cNvSpPr>
            <a:spLocks noGrp="1"/>
          </p:cNvSpPr>
          <p:nvPr>
            <p:ph type="body" idx="1"/>
          </p:nvPr>
        </p:nvSpPr>
        <p:spPr>
          <a:xfrm>
            <a:off x="493861" y="4589464"/>
            <a:ext cx="6297613" cy="921000"/>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grpSp>
        <p:nvGrpSpPr>
          <p:cNvPr id="15" name="Group 14">
            <a:extLst>
              <a:ext uri="{FF2B5EF4-FFF2-40B4-BE49-F238E27FC236}">
                <a16:creationId xmlns:a16="http://schemas.microsoft.com/office/drawing/2014/main" id="{CEE858F1-D8A6-3897-C6EC-293583FB1401}"/>
              </a:ext>
            </a:extLst>
          </p:cNvPr>
          <p:cNvGrpSpPr/>
          <p:nvPr userDrawn="1"/>
        </p:nvGrpSpPr>
        <p:grpSpPr>
          <a:xfrm>
            <a:off x="950381" y="941389"/>
            <a:ext cx="1357396" cy="379411"/>
            <a:chOff x="831850" y="696162"/>
            <a:chExt cx="1754664" cy="490453"/>
          </a:xfrm>
        </p:grpSpPr>
        <p:pic>
          <p:nvPicPr>
            <p:cNvPr id="13" name="Picture 12" descr="A picture containing text, sign, clipart&#10;&#10;Description automatically generated">
              <a:extLst>
                <a:ext uri="{FF2B5EF4-FFF2-40B4-BE49-F238E27FC236}">
                  <a16:creationId xmlns:a16="http://schemas.microsoft.com/office/drawing/2014/main" id="{59C64D83-AA45-A28E-F271-82890092317F}"/>
                </a:ext>
              </a:extLst>
            </p:cNvPr>
            <p:cNvPicPr>
              <a:picLocks noChangeAspect="1"/>
            </p:cNvPicPr>
            <p:nvPr userDrawn="1"/>
          </p:nvPicPr>
          <p:blipFill>
            <a:blip r:embed="rId2"/>
            <a:stretch>
              <a:fillRect/>
            </a:stretch>
          </p:blipFill>
          <p:spPr>
            <a:xfrm>
              <a:off x="831850" y="696162"/>
              <a:ext cx="1754664" cy="490453"/>
            </a:xfrm>
            <a:prstGeom prst="rect">
              <a:avLst/>
            </a:prstGeom>
          </p:spPr>
        </p:pic>
        <p:pic>
          <p:nvPicPr>
            <p:cNvPr id="14" name="Picture 13" descr="A picture containing text, sign, clipart&#10;&#10;Description automatically generated">
              <a:extLst>
                <a:ext uri="{FF2B5EF4-FFF2-40B4-BE49-F238E27FC236}">
                  <a16:creationId xmlns:a16="http://schemas.microsoft.com/office/drawing/2014/main" id="{FB9C8C56-A689-C0D8-B422-AF2B609560DC}"/>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rightnessContrast bright="100000"/>
                      </a14:imgEffect>
                    </a14:imgLayer>
                  </a14:imgProps>
                </a:ext>
              </a:extLst>
            </a:blip>
            <a:srcRect b="25214"/>
            <a:stretch/>
          </p:blipFill>
          <p:spPr>
            <a:xfrm>
              <a:off x="831850" y="696162"/>
              <a:ext cx="1754664" cy="366791"/>
            </a:xfrm>
            <a:prstGeom prst="rect">
              <a:avLst/>
            </a:prstGeom>
          </p:spPr>
        </p:pic>
      </p:grpSp>
      <p:cxnSp>
        <p:nvCxnSpPr>
          <p:cNvPr id="5" name="Straight Connector 4">
            <a:extLst>
              <a:ext uri="{FF2B5EF4-FFF2-40B4-BE49-F238E27FC236}">
                <a16:creationId xmlns:a16="http://schemas.microsoft.com/office/drawing/2014/main" id="{1E11DA1F-5F7B-EFF2-CB36-FA71807A4A5E}"/>
              </a:ext>
            </a:extLst>
          </p:cNvPr>
          <p:cNvCxnSpPr>
            <a:cxnSpLocks/>
          </p:cNvCxnSpPr>
          <p:nvPr userDrawn="1"/>
        </p:nvCxnSpPr>
        <p:spPr>
          <a:xfrm>
            <a:off x="612392" y="5710416"/>
            <a:ext cx="11579608" cy="0"/>
          </a:xfrm>
          <a:prstGeom prst="line">
            <a:avLst/>
          </a:prstGeom>
          <a:ln w="181229">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6551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6091528-77BC-2E8C-5E5A-8A839DC35795}"/>
              </a:ext>
            </a:extLst>
          </p:cNvPr>
          <p:cNvSpPr>
            <a:spLocks noGrp="1"/>
          </p:cNvSpPr>
          <p:nvPr>
            <p:ph type="title"/>
          </p:nvPr>
        </p:nvSpPr>
        <p:spPr>
          <a:xfrm>
            <a:off x="838200" y="365125"/>
            <a:ext cx="10515600" cy="1325563"/>
          </a:xfrm>
          <a:prstGeom prst="rect">
            <a:avLst/>
          </a:prstGeom>
        </p:spPr>
        <p:txBody>
          <a:bodyPr anchor="ctr">
            <a:normAutofit/>
          </a:bodyPr>
          <a:lstStyle/>
          <a:p>
            <a:pPr marL="0" lvl="0"/>
            <a:r>
              <a:rPr lang="en-US"/>
              <a:t>Click to edit Master title style</a:t>
            </a:r>
          </a:p>
        </p:txBody>
      </p:sp>
      <p:sp>
        <p:nvSpPr>
          <p:cNvPr id="3" name="Text Placeholder 2">
            <a:extLst>
              <a:ext uri="{FF2B5EF4-FFF2-40B4-BE49-F238E27FC236}">
                <a16:creationId xmlns:a16="http://schemas.microsoft.com/office/drawing/2014/main" id="{6F427EA6-97E2-837E-482C-1EC81A984D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A picture containing text, sign, clipart&#10;&#10;Description automatically generated">
            <a:extLst>
              <a:ext uri="{FF2B5EF4-FFF2-40B4-BE49-F238E27FC236}">
                <a16:creationId xmlns:a16="http://schemas.microsoft.com/office/drawing/2014/main" id="{A4473554-4F1A-66E9-7192-C2532CFC9ED3}"/>
              </a:ext>
            </a:extLst>
          </p:cNvPr>
          <p:cNvPicPr>
            <a:picLocks noChangeAspect="1"/>
          </p:cNvPicPr>
          <p:nvPr userDrawn="1"/>
        </p:nvPicPr>
        <p:blipFill>
          <a:blip r:embed="rId25"/>
          <a:stretch>
            <a:fillRect/>
          </a:stretch>
        </p:blipFill>
        <p:spPr>
          <a:xfrm>
            <a:off x="10619875" y="381167"/>
            <a:ext cx="1172130" cy="327627"/>
          </a:xfrm>
          <a:prstGeom prst="rect">
            <a:avLst/>
          </a:prstGeom>
        </p:spPr>
      </p:pic>
    </p:spTree>
    <p:extLst>
      <p:ext uri="{BB962C8B-B14F-4D97-AF65-F5344CB8AC3E}">
        <p14:creationId xmlns:p14="http://schemas.microsoft.com/office/powerpoint/2010/main" val="4250521910"/>
      </p:ext>
    </p:extLst>
  </p:cSld>
  <p:clrMap bg1="lt1" tx1="dk1" bg2="lt2" tx2="dk2" accent1="accent1" accent2="accent2" accent3="accent3" accent4="accent4" accent5="accent5" accent6="accent6" hlink="hlink" folHlink="folHlink"/>
  <p:sldLayoutIdLst>
    <p:sldLayoutId id="2147483649" r:id="rId1"/>
    <p:sldLayoutId id="2147483671" r:id="rId2"/>
    <p:sldLayoutId id="2147483676" r:id="rId3"/>
    <p:sldLayoutId id="2147483673" r:id="rId4"/>
    <p:sldLayoutId id="2147483674" r:id="rId5"/>
    <p:sldLayoutId id="2147483677" r:id="rId6"/>
    <p:sldLayoutId id="2147483667" r:id="rId7"/>
    <p:sldLayoutId id="2147483679" r:id="rId8"/>
    <p:sldLayoutId id="2147483670" r:id="rId9"/>
    <p:sldLayoutId id="2147483668" r:id="rId10"/>
    <p:sldLayoutId id="2147483678" r:id="rId11"/>
    <p:sldLayoutId id="2147483661" r:id="rId12"/>
    <p:sldLayoutId id="2147483669" r:id="rId13"/>
    <p:sldLayoutId id="2147483664" r:id="rId14"/>
    <p:sldLayoutId id="2147483665" r:id="rId15"/>
    <p:sldLayoutId id="2147483650" r:id="rId16"/>
    <p:sldLayoutId id="2147483652" r:id="rId17"/>
    <p:sldLayoutId id="2147483653" r:id="rId18"/>
    <p:sldLayoutId id="2147483662" r:id="rId19"/>
    <p:sldLayoutId id="2147483663" r:id="rId20"/>
    <p:sldLayoutId id="2147483654" r:id="rId21"/>
    <p:sldLayoutId id="2147483655" r:id="rId22"/>
    <p:sldLayoutId id="2147483659" r:id="rId23"/>
  </p:sldLayoutIdLst>
  <p:txStyles>
    <p:titleStyle>
      <a:lvl1pPr algn="l" defTabSz="914400" rtl="0" eaLnBrk="1" latinLnBrk="0" hangingPunct="1">
        <a:lnSpc>
          <a:spcPct val="90000"/>
        </a:lnSpc>
        <a:spcBef>
          <a:spcPct val="0"/>
        </a:spcBef>
        <a:buNone/>
        <a:defRPr lang="en-US" sz="5400" kern="1200" spc="-100" baseline="0" smtClean="0">
          <a:solidFill>
            <a:schemeClr val="accent1"/>
          </a:solidFill>
          <a:latin typeface="Bebas Neue" panose="020B0606020202050201" pitchFamily="34" charset="77"/>
          <a:ea typeface="+mj-ea"/>
          <a:cs typeface="+mj-cs"/>
        </a:defRPr>
      </a:lvl1pPr>
    </p:titleStyle>
    <p:bodyStyle>
      <a:lvl1pPr marL="228600" indent="-228600" algn="l" defTabSz="914400" rtl="0" eaLnBrk="1" latinLnBrk="0" hangingPunct="1">
        <a:lnSpc>
          <a:spcPct val="110000"/>
        </a:lnSpc>
        <a:spcBef>
          <a:spcPts val="1000"/>
        </a:spcBef>
        <a:spcAft>
          <a:spcPts val="600"/>
        </a:spcAft>
        <a:buFont typeface="Arial" panose="020B0604020202020204" pitchFamily="34" charset="0"/>
        <a:buChar char="•"/>
        <a:defRPr sz="1400" kern="1200">
          <a:solidFill>
            <a:schemeClr val="tx1"/>
          </a:solidFill>
          <a:latin typeface="Poppins" pitchFamily="2" charset="77"/>
          <a:ea typeface="+mn-ea"/>
          <a:cs typeface="Poppins" pitchFamily="2" charset="77"/>
        </a:defRPr>
      </a:lvl1pPr>
      <a:lvl2pPr marL="685800" indent="-228600" algn="l" defTabSz="914400" rtl="0" eaLnBrk="1" latinLnBrk="0" hangingPunct="1">
        <a:lnSpc>
          <a:spcPct val="110000"/>
        </a:lnSpc>
        <a:spcBef>
          <a:spcPts val="500"/>
        </a:spcBef>
        <a:spcAft>
          <a:spcPts val="600"/>
        </a:spcAft>
        <a:buFont typeface="Arial" panose="020B0604020202020204" pitchFamily="34" charset="0"/>
        <a:buChar char="•"/>
        <a:defRPr sz="1200" kern="1200">
          <a:solidFill>
            <a:schemeClr val="tx1"/>
          </a:solidFill>
          <a:latin typeface="Poppins" pitchFamily="2" charset="77"/>
          <a:ea typeface="+mn-ea"/>
          <a:cs typeface="Poppins" pitchFamily="2" charset="77"/>
        </a:defRPr>
      </a:lvl2pPr>
      <a:lvl3pPr marL="1143000" indent="-228600" algn="l" defTabSz="914400" rtl="0" eaLnBrk="1" latinLnBrk="0" hangingPunct="1">
        <a:lnSpc>
          <a:spcPct val="110000"/>
        </a:lnSpc>
        <a:spcBef>
          <a:spcPts val="500"/>
        </a:spcBef>
        <a:spcAft>
          <a:spcPts val="600"/>
        </a:spcAft>
        <a:buFont typeface="Arial" panose="020B0604020202020204" pitchFamily="34" charset="0"/>
        <a:buChar char="•"/>
        <a:defRPr sz="1100" kern="1200">
          <a:solidFill>
            <a:schemeClr val="tx1"/>
          </a:solidFill>
          <a:latin typeface="Poppins" pitchFamily="2" charset="77"/>
          <a:ea typeface="+mn-ea"/>
          <a:cs typeface="Poppins" pitchFamily="2" charset="77"/>
        </a:defRPr>
      </a:lvl3pPr>
      <a:lvl4pPr marL="1600200" indent="-228600" algn="l" defTabSz="914400" rtl="0" eaLnBrk="1" latinLnBrk="0" hangingPunct="1">
        <a:lnSpc>
          <a:spcPct val="110000"/>
        </a:lnSpc>
        <a:spcBef>
          <a:spcPts val="500"/>
        </a:spcBef>
        <a:spcAft>
          <a:spcPts val="600"/>
        </a:spcAft>
        <a:buFont typeface="Arial" panose="020B0604020202020204" pitchFamily="34" charset="0"/>
        <a:buChar char="•"/>
        <a:defRPr sz="1050" kern="1200">
          <a:solidFill>
            <a:schemeClr val="tx1"/>
          </a:solidFill>
          <a:latin typeface="Poppins" pitchFamily="2" charset="77"/>
          <a:ea typeface="+mn-ea"/>
          <a:cs typeface="Poppins" pitchFamily="2" charset="77"/>
        </a:defRPr>
      </a:lvl4pPr>
      <a:lvl5pPr marL="2057400" indent="-228600" algn="l" defTabSz="914400" rtl="0" eaLnBrk="1" latinLnBrk="0" hangingPunct="1">
        <a:lnSpc>
          <a:spcPct val="110000"/>
        </a:lnSpc>
        <a:spcBef>
          <a:spcPts val="500"/>
        </a:spcBef>
        <a:spcAft>
          <a:spcPts val="600"/>
        </a:spcAft>
        <a:buFont typeface="Arial" panose="020B0604020202020204" pitchFamily="34" charset="0"/>
        <a:buChar char="•"/>
        <a:defRPr sz="105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23.xml"/><Relationship Id="rId6" Type="http://schemas.openxmlformats.org/officeDocument/2006/relationships/image" Target="../media/image11.png"/><Relationship Id="rId5" Type="http://schemas.openxmlformats.org/officeDocument/2006/relationships/image" Target="../media/image16.sv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B09B1-3B45-EF62-1872-F844C8699402}"/>
              </a:ext>
            </a:extLst>
          </p:cNvPr>
          <p:cNvSpPr>
            <a:spLocks noGrp="1"/>
          </p:cNvSpPr>
          <p:nvPr>
            <p:ph type="ctrTitle"/>
          </p:nvPr>
        </p:nvSpPr>
        <p:spPr>
          <a:xfrm>
            <a:off x="493861" y="2954215"/>
            <a:ext cx="7376564" cy="2621677"/>
          </a:xfrm>
        </p:spPr>
        <p:txBody>
          <a:bodyPr/>
          <a:lstStyle/>
          <a:p>
            <a:r>
              <a:rPr lang="en-US" sz="4400" dirty="0">
                <a:latin typeface="+mj-lt"/>
              </a:rPr>
              <a:t>CalHOPE Support Program</a:t>
            </a:r>
            <a:br>
              <a:rPr lang="en-US" sz="4400" dirty="0">
                <a:latin typeface="+mj-lt"/>
              </a:rPr>
            </a:br>
            <a:r>
              <a:rPr lang="en-US" sz="4400" dirty="0">
                <a:latin typeface="+mj-lt"/>
              </a:rPr>
              <a:t>Supervisors’ Meeting </a:t>
            </a:r>
            <a:br>
              <a:rPr lang="en-US" sz="4400" dirty="0">
                <a:latin typeface="+mj-lt"/>
              </a:rPr>
            </a:br>
            <a:r>
              <a:rPr lang="en-US" sz="4400" dirty="0">
                <a:latin typeface="+mj-lt"/>
              </a:rPr>
              <a:t>June 1, 2023           </a:t>
            </a:r>
          </a:p>
        </p:txBody>
      </p:sp>
      <p:pic>
        <p:nvPicPr>
          <p:cNvPr id="9" name="Picture 9">
            <a:extLst>
              <a:ext uri="{FF2B5EF4-FFF2-40B4-BE49-F238E27FC236}">
                <a16:creationId xmlns:a16="http://schemas.microsoft.com/office/drawing/2014/main" id="{17BFAF61-FC8C-0BF3-B78D-B78678F39464}"/>
              </a:ext>
            </a:extLst>
          </p:cNvPr>
          <p:cNvPicPr>
            <a:picLocks noChangeAspect="1"/>
          </p:cNvPicPr>
          <p:nvPr/>
        </p:nvPicPr>
        <p:blipFill>
          <a:blip r:embed="rId3"/>
          <a:stretch>
            <a:fillRect/>
          </a:stretch>
        </p:blipFill>
        <p:spPr>
          <a:xfrm>
            <a:off x="8289807" y="2697103"/>
            <a:ext cx="2743200" cy="2743200"/>
          </a:xfrm>
          <a:prstGeom prst="rect">
            <a:avLst/>
          </a:prstGeom>
        </p:spPr>
      </p:pic>
    </p:spTree>
    <p:extLst>
      <p:ext uri="{BB962C8B-B14F-4D97-AF65-F5344CB8AC3E}">
        <p14:creationId xmlns:p14="http://schemas.microsoft.com/office/powerpoint/2010/main" val="19960088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D276EB4-AABA-7FB1-1228-06A094330E93}"/>
              </a:ext>
            </a:extLst>
          </p:cNvPr>
          <p:cNvSpPr>
            <a:spLocks noGrp="1"/>
          </p:cNvSpPr>
          <p:nvPr>
            <p:ph type="body" sz="quarter" idx="10"/>
          </p:nvPr>
        </p:nvSpPr>
        <p:spPr>
          <a:xfrm>
            <a:off x="1010918" y="5471974"/>
            <a:ext cx="3678648" cy="363538"/>
          </a:xfrm>
        </p:spPr>
        <p:txBody>
          <a:bodyPr/>
          <a:lstStyle/>
          <a:p>
            <a:r>
              <a:rPr lang="en-US" dirty="0">
                <a:solidFill>
                  <a:srgbClr val="0F6775"/>
                </a:solidFill>
                <a:latin typeface="+mn-lt"/>
              </a:rPr>
              <a:t>https://www.calmhsa.org/CalHOPE/</a:t>
            </a:r>
          </a:p>
        </p:txBody>
      </p:sp>
      <p:sp>
        <p:nvSpPr>
          <p:cNvPr id="4" name="Text Placeholder 3">
            <a:extLst>
              <a:ext uri="{FF2B5EF4-FFF2-40B4-BE49-F238E27FC236}">
                <a16:creationId xmlns:a16="http://schemas.microsoft.com/office/drawing/2014/main" id="{7489F9D7-FAE7-12A5-39A9-DAFADB4CAA3D}"/>
              </a:ext>
            </a:extLst>
          </p:cNvPr>
          <p:cNvSpPr>
            <a:spLocks noGrp="1"/>
          </p:cNvSpPr>
          <p:nvPr>
            <p:ph type="body" sz="quarter" idx="11"/>
          </p:nvPr>
        </p:nvSpPr>
        <p:spPr>
          <a:xfrm>
            <a:off x="1010918" y="2194560"/>
            <a:ext cx="3678648" cy="3130633"/>
          </a:xfrm>
        </p:spPr>
        <p:txBody>
          <a:bodyPr>
            <a:normAutofit fontScale="92500" lnSpcReduction="10000"/>
          </a:bodyPr>
          <a:lstStyle/>
          <a:p>
            <a:r>
              <a:rPr lang="en-US" sz="3600" u="sng" dirty="0">
                <a:solidFill>
                  <a:srgbClr val="0F6775"/>
                </a:solidFill>
                <a:latin typeface="+mn-lt"/>
              </a:rPr>
              <a:t>Next Meeting:</a:t>
            </a:r>
          </a:p>
          <a:p>
            <a:r>
              <a:rPr lang="en-US" sz="2800" dirty="0">
                <a:solidFill>
                  <a:srgbClr val="0F6775"/>
                </a:solidFill>
                <a:latin typeface="+mn-lt"/>
              </a:rPr>
              <a:t>June 15th 3:00-4:00 pm</a:t>
            </a:r>
          </a:p>
          <a:p>
            <a:r>
              <a:rPr lang="en-US" sz="2800" dirty="0">
                <a:solidFill>
                  <a:srgbClr val="0F6775"/>
                </a:solidFill>
                <a:latin typeface="+mn-lt"/>
              </a:rPr>
              <a:t>Presentation: History of the Family Movement by Gigi Crowder, E.D., NAMI-Contra Costa</a:t>
            </a:r>
          </a:p>
          <a:p>
            <a:r>
              <a:rPr lang="en-US" sz="2800" dirty="0">
                <a:solidFill>
                  <a:srgbClr val="0F6775"/>
                </a:solidFill>
                <a:latin typeface="+mn-lt"/>
              </a:rPr>
              <a:t> </a:t>
            </a:r>
          </a:p>
        </p:txBody>
      </p:sp>
      <p:sp>
        <p:nvSpPr>
          <p:cNvPr id="5" name="Text Placeholder 4">
            <a:extLst>
              <a:ext uri="{FF2B5EF4-FFF2-40B4-BE49-F238E27FC236}">
                <a16:creationId xmlns:a16="http://schemas.microsoft.com/office/drawing/2014/main" id="{4AC95E0F-32BA-1DC9-B5D4-36C61BED2511}"/>
              </a:ext>
            </a:extLst>
          </p:cNvPr>
          <p:cNvSpPr>
            <a:spLocks noGrp="1"/>
          </p:cNvSpPr>
          <p:nvPr>
            <p:ph type="body" sz="quarter" idx="12"/>
          </p:nvPr>
        </p:nvSpPr>
        <p:spPr>
          <a:xfrm>
            <a:off x="1010918" y="6022766"/>
            <a:ext cx="3678648" cy="274320"/>
          </a:xfrm>
        </p:spPr>
        <p:txBody>
          <a:bodyPr/>
          <a:lstStyle/>
          <a:p>
            <a:r>
              <a:rPr lang="en-US" dirty="0">
                <a:solidFill>
                  <a:srgbClr val="0F6775"/>
                </a:solidFill>
                <a:latin typeface="+mn-lt"/>
              </a:rPr>
              <a:t>Taylor.Intermill@calmhsa.org</a:t>
            </a:r>
          </a:p>
        </p:txBody>
      </p:sp>
      <p:pic>
        <p:nvPicPr>
          <p:cNvPr id="12" name="Picture Placeholder 11">
            <a:extLst>
              <a:ext uri="{FF2B5EF4-FFF2-40B4-BE49-F238E27FC236}">
                <a16:creationId xmlns:a16="http://schemas.microsoft.com/office/drawing/2014/main" id="{6E2754E3-4343-0C35-117E-75CF29ED5BFF}"/>
              </a:ext>
            </a:extLst>
          </p:cNvPr>
          <p:cNvPicPr>
            <a:picLocks noGrp="1" noChangeAspect="1"/>
          </p:cNvPicPr>
          <p:nvPr>
            <p:ph type="pic" sz="quarter" idx="13"/>
          </p:nvPr>
        </p:nvPicPr>
        <p:blipFill>
          <a:blip r:embed="rId2">
            <a:extLst>
              <a:ext uri="{96DAC541-7B7A-43D3-8B79-37D633B846F1}">
                <asvg:svgBlip xmlns:asvg="http://schemas.microsoft.com/office/drawing/2016/SVG/main" r:embed="rId3"/>
              </a:ext>
            </a:extLst>
          </a:blip>
          <a:srcRect/>
          <a:stretch>
            <a:fillRect/>
          </a:stretch>
        </p:blipFill>
        <p:spPr>
          <a:xfrm>
            <a:off x="528310" y="5516583"/>
            <a:ext cx="274320" cy="274320"/>
          </a:xfrm>
        </p:spPr>
      </p:pic>
      <p:pic>
        <p:nvPicPr>
          <p:cNvPr id="35" name="Picture Placeholder 34">
            <a:extLst>
              <a:ext uri="{FF2B5EF4-FFF2-40B4-BE49-F238E27FC236}">
                <a16:creationId xmlns:a16="http://schemas.microsoft.com/office/drawing/2014/main" id="{439F5F7E-F601-9DA1-F872-79EBCDE2DD42}"/>
              </a:ext>
            </a:extLst>
          </p:cNvPr>
          <p:cNvPicPr>
            <a:picLocks noGrp="1" noChangeAspect="1"/>
          </p:cNvPicPr>
          <p:nvPr>
            <p:ph type="pic" sz="quarter" idx="15"/>
          </p:nvPr>
        </p:nvPicPr>
        <p:blipFill>
          <a:blip r:embed="rId4">
            <a:extLst>
              <a:ext uri="{96DAC541-7B7A-43D3-8B79-37D633B846F1}">
                <asvg:svgBlip xmlns:asvg="http://schemas.microsoft.com/office/drawing/2016/SVG/main" r:embed="rId5"/>
              </a:ext>
            </a:extLst>
          </a:blip>
          <a:srcRect/>
          <a:stretch>
            <a:fillRect/>
          </a:stretch>
        </p:blipFill>
        <p:spPr/>
      </p:pic>
      <p:pic>
        <p:nvPicPr>
          <p:cNvPr id="2" name="Picture 5">
            <a:extLst>
              <a:ext uri="{FF2B5EF4-FFF2-40B4-BE49-F238E27FC236}">
                <a16:creationId xmlns:a16="http://schemas.microsoft.com/office/drawing/2014/main" id="{8AF1AA5E-ED21-0EDA-266A-4C7A2D2137C9}"/>
              </a:ext>
            </a:extLst>
          </p:cNvPr>
          <p:cNvPicPr>
            <a:picLocks noChangeAspect="1"/>
          </p:cNvPicPr>
          <p:nvPr/>
        </p:nvPicPr>
        <p:blipFill>
          <a:blip r:embed="rId6"/>
          <a:stretch>
            <a:fillRect/>
          </a:stretch>
        </p:blipFill>
        <p:spPr>
          <a:xfrm>
            <a:off x="7462284" y="1889051"/>
            <a:ext cx="2743200" cy="2743200"/>
          </a:xfrm>
          <a:prstGeom prst="rect">
            <a:avLst/>
          </a:prstGeom>
        </p:spPr>
      </p:pic>
    </p:spTree>
    <p:extLst>
      <p:ext uri="{BB962C8B-B14F-4D97-AF65-F5344CB8AC3E}">
        <p14:creationId xmlns:p14="http://schemas.microsoft.com/office/powerpoint/2010/main" val="13591722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D6A7D2-75A3-449F-7059-E444852253EE}"/>
              </a:ext>
            </a:extLst>
          </p:cNvPr>
          <p:cNvPicPr>
            <a:picLocks noChangeAspect="1"/>
          </p:cNvPicPr>
          <p:nvPr/>
        </p:nvPicPr>
        <p:blipFill rotWithShape="1">
          <a:blip r:embed="rId3"/>
          <a:srcRect t="7857" b="17143"/>
          <a:stretch/>
        </p:blipFill>
        <p:spPr>
          <a:xfrm>
            <a:off x="20" y="10"/>
            <a:ext cx="12191980" cy="6857990"/>
          </a:xfrm>
          <a:prstGeom prst="rect">
            <a:avLst/>
          </a:prstGeom>
        </p:spPr>
      </p:pic>
      <p:sp>
        <p:nvSpPr>
          <p:cNvPr id="8" name="Rectangle 7">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0B09B1-3B45-EF62-1872-F844C8699402}"/>
              </a:ext>
            </a:extLst>
          </p:cNvPr>
          <p:cNvSpPr>
            <a:spLocks noGrp="1"/>
          </p:cNvSpPr>
          <p:nvPr>
            <p:ph type="ctrTitle"/>
          </p:nvPr>
        </p:nvSpPr>
        <p:spPr>
          <a:xfrm>
            <a:off x="523875" y="5317240"/>
            <a:ext cx="11210925" cy="744836"/>
          </a:xfrm>
        </p:spPr>
        <p:txBody>
          <a:bodyPr vert="horz" lIns="91440" tIns="45720" rIns="91440" bIns="45720" rtlCol="0" anchor="ctr">
            <a:normAutofit/>
          </a:bodyPr>
          <a:lstStyle/>
          <a:p>
            <a:pPr algn="ctr"/>
            <a:r>
              <a:rPr lang="en-US" sz="3600" dirty="0">
                <a:solidFill>
                  <a:schemeClr val="tx1">
                    <a:lumMod val="85000"/>
                    <a:lumOff val="15000"/>
                  </a:schemeClr>
                </a:solidFill>
                <a:latin typeface="+mj-lt"/>
              </a:rPr>
              <a:t>MHACC at the San Jose Earthquakes CalHOPE Game</a:t>
            </a:r>
          </a:p>
        </p:txBody>
      </p:sp>
      <p:cxnSp>
        <p:nvCxnSpPr>
          <p:cNvPr id="10" name="Straight Connector 9">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46367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19759-A24D-CBB0-8EED-446997F38F2D}"/>
              </a:ext>
            </a:extLst>
          </p:cNvPr>
          <p:cNvSpPr>
            <a:spLocks noGrp="1"/>
          </p:cNvSpPr>
          <p:nvPr>
            <p:ph type="ctrTitle"/>
          </p:nvPr>
        </p:nvSpPr>
        <p:spPr>
          <a:xfrm>
            <a:off x="493860" y="1569028"/>
            <a:ext cx="8213721" cy="522420"/>
          </a:xfrm>
        </p:spPr>
        <p:txBody>
          <a:bodyPr/>
          <a:lstStyle/>
          <a:p>
            <a:r>
              <a:rPr lang="en-US" sz="3200" u="sng" dirty="0">
                <a:latin typeface="+mj-lt"/>
              </a:rPr>
              <a:t>Operations Allies Welcome </a:t>
            </a:r>
          </a:p>
        </p:txBody>
      </p:sp>
      <p:sp>
        <p:nvSpPr>
          <p:cNvPr id="3" name="Text Placeholder 2">
            <a:extLst>
              <a:ext uri="{FF2B5EF4-FFF2-40B4-BE49-F238E27FC236}">
                <a16:creationId xmlns:a16="http://schemas.microsoft.com/office/drawing/2014/main" id="{50B8028F-2167-5D11-B93E-1E898365FA3F}"/>
              </a:ext>
            </a:extLst>
          </p:cNvPr>
          <p:cNvSpPr>
            <a:spLocks noGrp="1"/>
          </p:cNvSpPr>
          <p:nvPr>
            <p:ph type="body" sz="quarter" idx="11"/>
          </p:nvPr>
        </p:nvSpPr>
        <p:spPr>
          <a:xfrm>
            <a:off x="493861" y="2178996"/>
            <a:ext cx="10499721" cy="4060135"/>
          </a:xfrm>
        </p:spPr>
        <p:txBody>
          <a:bodyPr>
            <a:normAutofit fontScale="85000" lnSpcReduction="10000"/>
          </a:bodyPr>
          <a:lstStyle/>
          <a:p>
            <a:r>
              <a:rPr lang="en-US" sz="2800" dirty="0">
                <a:latin typeface="+mn-lt"/>
              </a:rPr>
              <a:t>Afghan Support Center: Sacramento Convention Center, June 21-June 24th   </a:t>
            </a:r>
          </a:p>
          <a:p>
            <a:r>
              <a:rPr lang="en-US" sz="2800" dirty="0">
                <a:latin typeface="+mn-lt"/>
              </a:rPr>
              <a:t>Cherokee Federal is coordinating with USCIS, ORR, the California State Refugee Coordinator’s Office, and local refugee resettlement agencies and service providers to set this up.</a:t>
            </a:r>
          </a:p>
          <a:p>
            <a:r>
              <a:rPr lang="en-US" sz="2800" dirty="0">
                <a:latin typeface="+mn-lt"/>
              </a:rPr>
              <a:t>Afghan Support Centers act as a “one-stop-shop” with a wide variety of information, service connection, and direct services with the goal of supporting Afghans in your community who are in the second stage of their resettlement and integration experience. Services available at the events may include public health, education, legal assistance, employment, social services, and housing.</a:t>
            </a:r>
          </a:p>
        </p:txBody>
      </p:sp>
    </p:spTree>
    <p:extLst>
      <p:ext uri="{BB962C8B-B14F-4D97-AF65-F5344CB8AC3E}">
        <p14:creationId xmlns:p14="http://schemas.microsoft.com/office/powerpoint/2010/main" val="36465827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B09B1-3B45-EF62-1872-F844C8699402}"/>
              </a:ext>
            </a:extLst>
          </p:cNvPr>
          <p:cNvSpPr>
            <a:spLocks noGrp="1"/>
          </p:cNvSpPr>
          <p:nvPr>
            <p:ph type="ctrTitle"/>
          </p:nvPr>
        </p:nvSpPr>
        <p:spPr>
          <a:xfrm>
            <a:off x="493861" y="2954215"/>
            <a:ext cx="7376564" cy="2621677"/>
          </a:xfrm>
        </p:spPr>
        <p:txBody>
          <a:bodyPr/>
          <a:lstStyle/>
          <a:p>
            <a:r>
              <a:rPr lang="en-US" sz="4400" dirty="0">
                <a:latin typeface="+mj-lt"/>
              </a:rPr>
              <a:t>CAMHPRO LEAD Conference</a:t>
            </a:r>
            <a:br>
              <a:rPr lang="en-US" sz="3200" dirty="0">
                <a:latin typeface="+mj-lt"/>
              </a:rPr>
            </a:br>
            <a:r>
              <a:rPr lang="en-US" sz="3200" dirty="0">
                <a:latin typeface="+mj-lt"/>
              </a:rPr>
              <a:t>Lived Experience, Advocacy, Diversity</a:t>
            </a:r>
            <a:br>
              <a:rPr lang="en-US" sz="3200" dirty="0">
                <a:latin typeface="+mj-lt"/>
              </a:rPr>
            </a:br>
            <a:r>
              <a:rPr lang="en-US" sz="3200" dirty="0">
                <a:latin typeface="+mj-lt"/>
              </a:rPr>
              <a:t>Statewide Peer Conference, Sacramento </a:t>
            </a:r>
            <a:br>
              <a:rPr lang="en-US" sz="3200" dirty="0">
                <a:latin typeface="+mj-lt"/>
              </a:rPr>
            </a:br>
            <a:r>
              <a:rPr lang="en-US" sz="3200" dirty="0">
                <a:latin typeface="+mj-lt"/>
              </a:rPr>
              <a:t>June 12-13, 2023           </a:t>
            </a:r>
            <a:br>
              <a:rPr lang="en-US" sz="3200" dirty="0">
                <a:latin typeface="+mj-lt"/>
              </a:rPr>
            </a:br>
            <a:r>
              <a:rPr lang="en-US" sz="3200" dirty="0">
                <a:latin typeface="+mj-lt"/>
              </a:rPr>
              <a:t>Pre-Approval Form due June 2</a:t>
            </a:r>
            <a:r>
              <a:rPr lang="en-US" sz="3200" baseline="30000" dirty="0">
                <a:latin typeface="+mj-lt"/>
              </a:rPr>
              <a:t>nd</a:t>
            </a:r>
            <a:r>
              <a:rPr lang="en-US" sz="3200" dirty="0">
                <a:latin typeface="+mj-lt"/>
              </a:rPr>
              <a:t>.</a:t>
            </a:r>
          </a:p>
        </p:txBody>
      </p:sp>
      <p:pic>
        <p:nvPicPr>
          <p:cNvPr id="9" name="Picture 9">
            <a:extLst>
              <a:ext uri="{FF2B5EF4-FFF2-40B4-BE49-F238E27FC236}">
                <a16:creationId xmlns:a16="http://schemas.microsoft.com/office/drawing/2014/main" id="{17BFAF61-FC8C-0BF3-B78D-B78678F39464}"/>
              </a:ext>
            </a:extLst>
          </p:cNvPr>
          <p:cNvPicPr>
            <a:picLocks noChangeAspect="1"/>
          </p:cNvPicPr>
          <p:nvPr/>
        </p:nvPicPr>
        <p:blipFill>
          <a:blip r:embed="rId3"/>
          <a:stretch>
            <a:fillRect/>
          </a:stretch>
        </p:blipFill>
        <p:spPr>
          <a:xfrm>
            <a:off x="8289807" y="2697103"/>
            <a:ext cx="2743200" cy="2743200"/>
          </a:xfrm>
          <a:prstGeom prst="rect">
            <a:avLst/>
          </a:prstGeom>
        </p:spPr>
      </p:pic>
    </p:spTree>
    <p:extLst>
      <p:ext uri="{BB962C8B-B14F-4D97-AF65-F5344CB8AC3E}">
        <p14:creationId xmlns:p14="http://schemas.microsoft.com/office/powerpoint/2010/main" val="24321960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E2C28-42E2-ACBB-DD75-B4FBB3FD9BE6}"/>
              </a:ext>
            </a:extLst>
          </p:cNvPr>
          <p:cNvSpPr>
            <a:spLocks noGrp="1"/>
          </p:cNvSpPr>
          <p:nvPr>
            <p:ph type="ctrTitle"/>
          </p:nvPr>
        </p:nvSpPr>
        <p:spPr>
          <a:xfrm>
            <a:off x="412580" y="1849582"/>
            <a:ext cx="10777877" cy="5516418"/>
          </a:xfrm>
        </p:spPr>
        <p:txBody>
          <a:bodyPr/>
          <a:lstStyle/>
          <a:p>
            <a:r>
              <a:rPr lang="en-US" sz="4400" u="sng" dirty="0">
                <a:latin typeface="+mj-lt"/>
              </a:rPr>
              <a:t>Monthly Invoice</a:t>
            </a:r>
            <a:br>
              <a:rPr lang="en-US" sz="4400" u="sng" dirty="0">
                <a:latin typeface="+mj-lt"/>
              </a:rPr>
            </a:br>
            <a:r>
              <a:rPr lang="en-US" sz="3200" dirty="0">
                <a:latin typeface="+mn-lt"/>
              </a:rPr>
              <a:t>Are you using the correct invoice? There is a January template and a Feb-Dec template. </a:t>
            </a:r>
            <a:br>
              <a:rPr lang="en-US" sz="3200" dirty="0">
                <a:latin typeface="+mn-lt"/>
              </a:rPr>
            </a:br>
            <a:r>
              <a:rPr lang="en-US" sz="3200" dirty="0">
                <a:latin typeface="+mn-lt"/>
              </a:rPr>
              <a:t>Have you purchased your devices? Please do so and include receipt with your invoice. </a:t>
            </a:r>
            <a:br>
              <a:rPr lang="en-US" sz="3200" dirty="0">
                <a:latin typeface="+mn-lt"/>
              </a:rPr>
            </a:br>
            <a:br>
              <a:rPr lang="en-US" sz="3200" dirty="0">
                <a:latin typeface="+mn-lt"/>
              </a:rPr>
            </a:br>
            <a:r>
              <a:rPr lang="en-US" sz="3200" dirty="0">
                <a:latin typeface="+mn-lt"/>
              </a:rPr>
              <a:t>You can bill for admin work under Supervisor’s hours, up to the total allowed in the month. You may want to do this in the initial months, can bill from 1/16/23 forward. Can submit supplemental invoice.</a:t>
            </a:r>
            <a:br>
              <a:rPr lang="en-US" sz="3200" dirty="0">
                <a:latin typeface="+mn-lt"/>
              </a:rPr>
            </a:br>
            <a:br>
              <a:rPr lang="en-US" sz="3200" dirty="0">
                <a:latin typeface="+mn-lt"/>
              </a:rPr>
            </a:br>
            <a:br>
              <a:rPr lang="en-US" sz="3200" dirty="0">
                <a:latin typeface="+mn-lt"/>
              </a:rPr>
            </a:br>
            <a:br>
              <a:rPr lang="en-US" sz="3200" dirty="0">
                <a:latin typeface="+mn-lt"/>
              </a:rPr>
            </a:br>
            <a:endParaRPr lang="en-US" sz="3200" dirty="0">
              <a:latin typeface="+mn-lt"/>
            </a:endParaRPr>
          </a:p>
        </p:txBody>
      </p:sp>
    </p:spTree>
    <p:extLst>
      <p:ext uri="{BB962C8B-B14F-4D97-AF65-F5344CB8AC3E}">
        <p14:creationId xmlns:p14="http://schemas.microsoft.com/office/powerpoint/2010/main" val="26905043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E2C28-42E2-ACBB-DD75-B4FBB3FD9BE6}"/>
              </a:ext>
            </a:extLst>
          </p:cNvPr>
          <p:cNvSpPr>
            <a:spLocks noGrp="1"/>
          </p:cNvSpPr>
          <p:nvPr>
            <p:ph type="ctrTitle"/>
          </p:nvPr>
        </p:nvSpPr>
        <p:spPr>
          <a:xfrm>
            <a:off x="412580" y="1849582"/>
            <a:ext cx="10777877" cy="5516418"/>
          </a:xfrm>
        </p:spPr>
        <p:txBody>
          <a:bodyPr/>
          <a:lstStyle/>
          <a:p>
            <a:r>
              <a:rPr lang="en-US" sz="4400" u="sng" dirty="0">
                <a:latin typeface="+mj-lt"/>
              </a:rPr>
              <a:t>Monthly Invoice</a:t>
            </a:r>
            <a:br>
              <a:rPr lang="en-US" sz="4400" u="sng" dirty="0">
                <a:latin typeface="+mj-lt"/>
              </a:rPr>
            </a:br>
            <a:br>
              <a:rPr lang="en-US" sz="3200" u="sng" dirty="0">
                <a:latin typeface="+mj-lt"/>
              </a:rPr>
            </a:br>
            <a:r>
              <a:rPr lang="en-US" sz="3200" dirty="0">
                <a:latin typeface="+mn-lt"/>
              </a:rPr>
              <a:t>Invoices are due to CalMHSA 15 days after the end of the month. </a:t>
            </a:r>
            <a:br>
              <a:rPr lang="en-US" sz="3200" dirty="0">
                <a:latin typeface="+mn-lt"/>
              </a:rPr>
            </a:br>
            <a:r>
              <a:rPr lang="en-US" sz="3200" dirty="0">
                <a:latin typeface="+mn-lt"/>
              </a:rPr>
              <a:t>Invoices through April are now overdue.</a:t>
            </a:r>
            <a:br>
              <a:rPr lang="en-US" sz="3200" dirty="0">
                <a:latin typeface="+mn-lt"/>
              </a:rPr>
            </a:br>
            <a:br>
              <a:rPr lang="en-US" sz="3200" dirty="0">
                <a:latin typeface="+mn-lt"/>
              </a:rPr>
            </a:br>
            <a:r>
              <a:rPr lang="en-US" sz="3200" dirty="0">
                <a:latin typeface="+mn-lt"/>
              </a:rPr>
              <a:t>We have not received any invoices from Divine Truth, Episcopal Community Services, and USC Tele-Behavioral Health.</a:t>
            </a:r>
            <a:br>
              <a:rPr lang="en-US" sz="3200" dirty="0">
                <a:latin typeface="+mn-lt"/>
              </a:rPr>
            </a:br>
            <a:br>
              <a:rPr lang="en-US" sz="3200" dirty="0">
                <a:latin typeface="+mn-lt"/>
              </a:rPr>
            </a:br>
            <a:r>
              <a:rPr lang="en-US" sz="3200" dirty="0">
                <a:latin typeface="+mn-lt"/>
              </a:rPr>
              <a:t>Please cc the CalMHSA staff you meet with for your Monthly Mtg – me, Taylor, or Lorena when sending in your invoice. </a:t>
            </a:r>
            <a:br>
              <a:rPr lang="en-US" sz="3200" dirty="0">
                <a:latin typeface="+mn-lt"/>
              </a:rPr>
            </a:br>
            <a:br>
              <a:rPr lang="en-US" sz="3200" dirty="0">
                <a:latin typeface="+mn-lt"/>
              </a:rPr>
            </a:br>
            <a:endParaRPr lang="en-US" sz="3200" dirty="0">
              <a:latin typeface="+mn-lt"/>
            </a:endParaRPr>
          </a:p>
        </p:txBody>
      </p:sp>
    </p:spTree>
    <p:extLst>
      <p:ext uri="{BB962C8B-B14F-4D97-AF65-F5344CB8AC3E}">
        <p14:creationId xmlns:p14="http://schemas.microsoft.com/office/powerpoint/2010/main" val="21321748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2E3362B-FAFE-3AE0-C3FF-05CE7742B9D0}"/>
              </a:ext>
            </a:extLst>
          </p:cNvPr>
          <p:cNvSpPr>
            <a:spLocks noGrp="1"/>
          </p:cNvSpPr>
          <p:nvPr>
            <p:ph sz="half" idx="13"/>
          </p:nvPr>
        </p:nvSpPr>
        <p:spPr>
          <a:xfrm>
            <a:off x="599440" y="1739462"/>
            <a:ext cx="11096592" cy="1889413"/>
          </a:xfrm>
        </p:spPr>
        <p:txBody>
          <a:bodyPr>
            <a:normAutofit/>
          </a:bodyPr>
          <a:lstStyle/>
          <a:p>
            <a:r>
              <a:rPr lang="en-US" sz="2800" dirty="0">
                <a:solidFill>
                  <a:srgbClr val="0F6775"/>
                </a:solidFill>
                <a:latin typeface="+mn-lt"/>
              </a:rPr>
              <a:t>Do you have a county fair? Parents Anonymous purchased a table at the L.A. County Fair and attended all 17 days of the Fair.</a:t>
            </a:r>
          </a:p>
        </p:txBody>
      </p:sp>
      <p:sp>
        <p:nvSpPr>
          <p:cNvPr id="5" name="Content Placeholder 4">
            <a:extLst>
              <a:ext uri="{FF2B5EF4-FFF2-40B4-BE49-F238E27FC236}">
                <a16:creationId xmlns:a16="http://schemas.microsoft.com/office/drawing/2014/main" id="{BF593DD5-D9C3-356E-29D5-DAD94B9DDF0C}"/>
              </a:ext>
            </a:extLst>
          </p:cNvPr>
          <p:cNvSpPr>
            <a:spLocks noGrp="1"/>
          </p:cNvSpPr>
          <p:nvPr>
            <p:ph sz="half" idx="15"/>
          </p:nvPr>
        </p:nvSpPr>
        <p:spPr>
          <a:xfrm>
            <a:off x="599440" y="4025462"/>
            <a:ext cx="11096592" cy="1889413"/>
          </a:xfrm>
        </p:spPr>
        <p:txBody>
          <a:bodyPr>
            <a:normAutofit/>
          </a:bodyPr>
          <a:lstStyle/>
          <a:p>
            <a:r>
              <a:rPr lang="en-US" sz="2800" dirty="0">
                <a:solidFill>
                  <a:srgbClr val="0F6775"/>
                </a:solidFill>
                <a:latin typeface="+mn-lt"/>
              </a:rPr>
              <a:t>We are making changes to the outreach form to include more options: direct individual outreach, CBO collaboration, and Business collaboration.</a:t>
            </a:r>
          </a:p>
        </p:txBody>
      </p:sp>
      <p:sp>
        <p:nvSpPr>
          <p:cNvPr id="2" name="Title 1">
            <a:extLst>
              <a:ext uri="{FF2B5EF4-FFF2-40B4-BE49-F238E27FC236}">
                <a16:creationId xmlns:a16="http://schemas.microsoft.com/office/drawing/2014/main" id="{447AFBC6-D7BE-30A9-2943-F80F4A86B36C}"/>
              </a:ext>
            </a:extLst>
          </p:cNvPr>
          <p:cNvSpPr>
            <a:spLocks noGrp="1"/>
          </p:cNvSpPr>
          <p:nvPr>
            <p:ph type="title"/>
          </p:nvPr>
        </p:nvSpPr>
        <p:spPr/>
        <p:txBody>
          <a:bodyPr>
            <a:noAutofit/>
          </a:bodyPr>
          <a:lstStyle/>
          <a:p>
            <a:r>
              <a:rPr lang="en-US" sz="4400" dirty="0">
                <a:latin typeface="+mj-lt"/>
              </a:rPr>
              <a:t>Outreach </a:t>
            </a:r>
          </a:p>
        </p:txBody>
      </p:sp>
      <p:sp>
        <p:nvSpPr>
          <p:cNvPr id="9" name="Slide Number Placeholder 5">
            <a:extLst>
              <a:ext uri="{FF2B5EF4-FFF2-40B4-BE49-F238E27FC236}">
                <a16:creationId xmlns:a16="http://schemas.microsoft.com/office/drawing/2014/main" id="{AF276827-DF03-7528-6EE9-AD8C24B7622B}"/>
              </a:ext>
            </a:extLst>
          </p:cNvPr>
          <p:cNvSpPr txBox="1">
            <a:spLocks/>
          </p:cNvSpPr>
          <p:nvPr/>
        </p:nvSpPr>
        <p:spPr>
          <a:xfrm>
            <a:off x="10315851" y="6410174"/>
            <a:ext cx="1380181" cy="254001"/>
          </a:xfrm>
          <a:prstGeom prst="rect">
            <a:avLst/>
          </a:prstGeom>
        </p:spPr>
        <p:txBody>
          <a:bodyPr/>
          <a:lstStyle>
            <a:defPPr>
              <a:defRPr lang="en-US"/>
            </a:defPPr>
            <a:lvl1pPr marL="0" algn="r" defTabSz="914400" rtl="0" eaLnBrk="1" latinLnBrk="0" hangingPunct="1">
              <a:defRPr sz="1000" b="0" kern="1200">
                <a:solidFill>
                  <a:schemeClr val="accent2"/>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69ADA5A-ACD3-6B42-AF84-3EB805ACEC88}" type="slidenum">
              <a:rPr kumimoji="0" lang="en-US" sz="1000" b="0" i="0" u="none" strike="noStrike" kern="1200" cap="none" spc="0" normalizeH="0" baseline="0" noProof="0" smtClean="0">
                <a:ln>
                  <a:noFill/>
                </a:ln>
                <a:solidFill>
                  <a:srgbClr val="016E76"/>
                </a:solidFill>
                <a:effectLst/>
                <a:uLnTx/>
                <a:uFillTx/>
                <a:latin typeface="Poppins" pitchFamily="2" charset="77"/>
                <a:ea typeface="+mn-ea"/>
                <a:cs typeface="Poppins" pitchFamily="2" charset="77"/>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000" b="0" i="0" u="none" strike="noStrike" kern="1200" cap="none" spc="0" normalizeH="0" baseline="0" noProof="0">
              <a:ln>
                <a:noFill/>
              </a:ln>
              <a:solidFill>
                <a:srgbClr val="016E76"/>
              </a:solidFill>
              <a:effectLst/>
              <a:uLnTx/>
              <a:uFillTx/>
              <a:latin typeface="Poppins" pitchFamily="2" charset="77"/>
              <a:ea typeface="+mn-ea"/>
              <a:cs typeface="Poppins" pitchFamily="2" charset="77"/>
            </a:endParaRPr>
          </a:p>
        </p:txBody>
      </p:sp>
    </p:spTree>
    <p:extLst>
      <p:ext uri="{BB962C8B-B14F-4D97-AF65-F5344CB8AC3E}">
        <p14:creationId xmlns:p14="http://schemas.microsoft.com/office/powerpoint/2010/main" val="37696712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19759-A24D-CBB0-8EED-446997F38F2D}"/>
              </a:ext>
            </a:extLst>
          </p:cNvPr>
          <p:cNvSpPr>
            <a:spLocks noGrp="1"/>
          </p:cNvSpPr>
          <p:nvPr>
            <p:ph type="ctrTitle"/>
          </p:nvPr>
        </p:nvSpPr>
        <p:spPr>
          <a:xfrm>
            <a:off x="493860" y="1400783"/>
            <a:ext cx="8213721" cy="1079769"/>
          </a:xfrm>
        </p:spPr>
        <p:txBody>
          <a:bodyPr/>
          <a:lstStyle/>
          <a:p>
            <a:r>
              <a:rPr lang="en-US" sz="4400" u="sng" dirty="0">
                <a:latin typeface="+mj-lt"/>
              </a:rPr>
              <a:t>Data Collection Forms </a:t>
            </a:r>
            <a:br>
              <a:rPr lang="en-US" sz="3200" u="sng" dirty="0">
                <a:latin typeface="+mj-lt"/>
              </a:rPr>
            </a:br>
            <a:endParaRPr lang="en-US" sz="3200" u="sng" dirty="0">
              <a:latin typeface="+mj-lt"/>
            </a:endParaRPr>
          </a:p>
        </p:txBody>
      </p:sp>
      <p:sp>
        <p:nvSpPr>
          <p:cNvPr id="3" name="Text Placeholder 2">
            <a:extLst>
              <a:ext uri="{FF2B5EF4-FFF2-40B4-BE49-F238E27FC236}">
                <a16:creationId xmlns:a16="http://schemas.microsoft.com/office/drawing/2014/main" id="{50B8028F-2167-5D11-B93E-1E898365FA3F}"/>
              </a:ext>
            </a:extLst>
          </p:cNvPr>
          <p:cNvSpPr>
            <a:spLocks noGrp="1"/>
          </p:cNvSpPr>
          <p:nvPr>
            <p:ph type="body" sz="quarter" idx="11"/>
          </p:nvPr>
        </p:nvSpPr>
        <p:spPr>
          <a:xfrm>
            <a:off x="493861" y="2208179"/>
            <a:ext cx="10499721" cy="4030952"/>
          </a:xfrm>
        </p:spPr>
        <p:txBody>
          <a:bodyPr>
            <a:normAutofit lnSpcReduction="10000"/>
          </a:bodyPr>
          <a:lstStyle/>
          <a:p>
            <a:r>
              <a:rPr lang="en-US" sz="3200" b="0" dirty="0">
                <a:latin typeface="+mn-lt"/>
              </a:rPr>
              <a:t>The forms have been translated into Simple Chinese. Thank you MHACC. They will be available early next week.</a:t>
            </a:r>
          </a:p>
          <a:p>
            <a:r>
              <a:rPr lang="en-US" sz="3200" b="0" dirty="0">
                <a:latin typeface="+mn-lt"/>
              </a:rPr>
              <a:t>Review your staff’s entries, especially the selection of “other”. Do we need to add another option to reflect their selection? </a:t>
            </a:r>
          </a:p>
          <a:p>
            <a:r>
              <a:rPr lang="en-US" sz="3200" b="0" dirty="0">
                <a:latin typeface="+mn-lt"/>
              </a:rPr>
              <a:t>Google Chrome is the recommended browser, however the forms should run smoothly on Mozilla Firefox and Microsoft Edge as well. </a:t>
            </a:r>
          </a:p>
          <a:p>
            <a:endParaRPr lang="en-US" sz="3200" b="0" dirty="0">
              <a:latin typeface="+mn-lt"/>
            </a:endParaRPr>
          </a:p>
          <a:p>
            <a:endParaRPr lang="en-US" sz="3200" b="0" dirty="0">
              <a:latin typeface="+mn-lt"/>
            </a:endParaRPr>
          </a:p>
        </p:txBody>
      </p:sp>
    </p:spTree>
    <p:extLst>
      <p:ext uri="{BB962C8B-B14F-4D97-AF65-F5344CB8AC3E}">
        <p14:creationId xmlns:p14="http://schemas.microsoft.com/office/powerpoint/2010/main" val="19778252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19759-A24D-CBB0-8EED-446997F38F2D}"/>
              </a:ext>
            </a:extLst>
          </p:cNvPr>
          <p:cNvSpPr>
            <a:spLocks noGrp="1"/>
          </p:cNvSpPr>
          <p:nvPr>
            <p:ph type="ctrTitle"/>
          </p:nvPr>
        </p:nvSpPr>
        <p:spPr>
          <a:xfrm>
            <a:off x="493860" y="1569027"/>
            <a:ext cx="8213721" cy="1153391"/>
          </a:xfrm>
        </p:spPr>
        <p:txBody>
          <a:bodyPr/>
          <a:lstStyle/>
          <a:p>
            <a:r>
              <a:rPr lang="en-US" sz="4400" u="sng" dirty="0">
                <a:latin typeface="+mj-lt"/>
              </a:rPr>
              <a:t>Data Collection Forms </a:t>
            </a:r>
            <a:br>
              <a:rPr lang="en-US" sz="3200" u="sng" dirty="0">
                <a:latin typeface="+mj-lt"/>
              </a:rPr>
            </a:br>
            <a:endParaRPr lang="en-US" sz="3200" u="sng" dirty="0">
              <a:latin typeface="+mj-lt"/>
            </a:endParaRPr>
          </a:p>
        </p:txBody>
      </p:sp>
      <p:sp>
        <p:nvSpPr>
          <p:cNvPr id="3" name="Text Placeholder 2">
            <a:extLst>
              <a:ext uri="{FF2B5EF4-FFF2-40B4-BE49-F238E27FC236}">
                <a16:creationId xmlns:a16="http://schemas.microsoft.com/office/drawing/2014/main" id="{50B8028F-2167-5D11-B93E-1E898365FA3F}"/>
              </a:ext>
            </a:extLst>
          </p:cNvPr>
          <p:cNvSpPr>
            <a:spLocks noGrp="1"/>
          </p:cNvSpPr>
          <p:nvPr>
            <p:ph type="body" sz="quarter" idx="11"/>
          </p:nvPr>
        </p:nvSpPr>
        <p:spPr>
          <a:xfrm>
            <a:off x="493861" y="2639291"/>
            <a:ext cx="10499721" cy="3599840"/>
          </a:xfrm>
        </p:spPr>
        <p:txBody>
          <a:bodyPr>
            <a:normAutofit/>
          </a:bodyPr>
          <a:lstStyle/>
          <a:p>
            <a:r>
              <a:rPr lang="en-US" sz="3200" b="0" dirty="0">
                <a:latin typeface="+mn-lt"/>
              </a:rPr>
              <a:t>These are important, they are the only evidence of your work. We are waiting for the 2023-24 Budget to be passed by the Legislature, they have asked for data on the CalHOPE program. </a:t>
            </a:r>
          </a:p>
          <a:p>
            <a:r>
              <a:rPr lang="en-US" sz="3200" b="0" dirty="0">
                <a:latin typeface="+mn-lt"/>
              </a:rPr>
              <a:t>I will be preparing a report pulled from the forms to submit to the </a:t>
            </a:r>
            <a:r>
              <a:rPr lang="en-US" sz="3200" b="0" dirty="0" err="1">
                <a:latin typeface="+mn-lt"/>
              </a:rPr>
              <a:t>Asm</a:t>
            </a:r>
            <a:r>
              <a:rPr lang="en-US" sz="3200" b="0" dirty="0">
                <a:latin typeface="+mn-lt"/>
              </a:rPr>
              <a:t> and Sen Budget Committees. </a:t>
            </a:r>
          </a:p>
          <a:p>
            <a:endParaRPr lang="en-US" sz="3200" b="0" dirty="0">
              <a:latin typeface="+mn-lt"/>
            </a:endParaRPr>
          </a:p>
        </p:txBody>
      </p:sp>
    </p:spTree>
    <p:extLst>
      <p:ext uri="{BB962C8B-B14F-4D97-AF65-F5344CB8AC3E}">
        <p14:creationId xmlns:p14="http://schemas.microsoft.com/office/powerpoint/2010/main" val="3636810386"/>
      </p:ext>
    </p:extLst>
  </p:cSld>
  <p:clrMapOvr>
    <a:masterClrMapping/>
  </p:clrMapOvr>
</p:sld>
</file>

<file path=ppt/theme/theme1.xml><?xml version="1.0" encoding="utf-8"?>
<a:theme xmlns:a="http://schemas.openxmlformats.org/drawingml/2006/main" name="Office Theme">
  <a:themeElements>
    <a:clrScheme name="CalMHSA 1">
      <a:dk1>
        <a:srgbClr val="000000"/>
      </a:dk1>
      <a:lt1>
        <a:srgbClr val="FFFFFF"/>
      </a:lt1>
      <a:dk2>
        <a:srgbClr val="0C5B66"/>
      </a:dk2>
      <a:lt2>
        <a:srgbClr val="E7E6E6"/>
      </a:lt2>
      <a:accent1>
        <a:srgbClr val="006472"/>
      </a:accent1>
      <a:accent2>
        <a:srgbClr val="016E76"/>
      </a:accent2>
      <a:accent3>
        <a:srgbClr val="5A9F90"/>
      </a:accent3>
      <a:accent4>
        <a:srgbClr val="8DB84A"/>
      </a:accent4>
      <a:accent5>
        <a:srgbClr val="BADC87"/>
      </a:accent5>
      <a:accent6>
        <a:srgbClr val="4DB9B1"/>
      </a:accent6>
      <a:hlink>
        <a:srgbClr val="8DB949"/>
      </a:hlink>
      <a:folHlink>
        <a:srgbClr val="92740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lcf76f155ced4ddcb4097134ff3c332f xmlns="bdde9dca-b655-4c82-9756-0719d4cc3ad5">
      <Terms xmlns="http://schemas.microsoft.com/office/infopath/2007/PartnerControls"/>
    </lcf76f155ced4ddcb4097134ff3c332f>
    <County xmlns="bdde9dca-b655-4c82-9756-0719d4cc3ad5" xsi:nil="true"/>
    <_ip_UnifiedCompliancePolicyProperties xmlns="http://schemas.microsoft.com/sharepoint/v3" xsi:nil="true"/>
    <TaxCatchAll xmlns="08b51a6c-15c5-468c-9d03-3812a6e79002"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627A0DE307DC44C9C6D49C199E56D43" ma:contentTypeVersion="19" ma:contentTypeDescription="Create a new document." ma:contentTypeScope="" ma:versionID="61f00766b87a9496803d4ae7b13bd90b">
  <xsd:schema xmlns:xsd="http://www.w3.org/2001/XMLSchema" xmlns:xs="http://www.w3.org/2001/XMLSchema" xmlns:p="http://schemas.microsoft.com/office/2006/metadata/properties" xmlns:ns1="http://schemas.microsoft.com/sharepoint/v3" xmlns:ns2="bdde9dca-b655-4c82-9756-0719d4cc3ad5" xmlns:ns3="08b51a6c-15c5-468c-9d03-3812a6e79002" targetNamespace="http://schemas.microsoft.com/office/2006/metadata/properties" ma:root="true" ma:fieldsID="6e239bdccc949f6f890f228cbddbf8da" ns1:_="" ns2:_="" ns3:_="">
    <xsd:import namespace="http://schemas.microsoft.com/sharepoint/v3"/>
    <xsd:import namespace="bdde9dca-b655-4c82-9756-0719d4cc3ad5"/>
    <xsd:import namespace="08b51a6c-15c5-468c-9d03-3812a6e7900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County"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5" nillable="true" ma:displayName="Unified Compliance Policy Properties" ma:hidden="true" ma:internalName="_ip_UnifiedCompliancePolicyProperties">
      <xsd:simpleType>
        <xsd:restriction base="dms:Note"/>
      </xsd:simpleType>
    </xsd:element>
    <xsd:element name="_ip_UnifiedCompliancePolicyUIAction" ma:index="2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dde9dca-b655-4c82-9756-0719d4cc3ad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a1b1a5a-f0f9-49c0-b9db-6a9c78dda76a" ma:termSetId="09814cd3-568e-fe90-9814-8d621ff8fb84" ma:anchorId="fba54fb3-c3e1-fe81-a776-ca4b69148c4d" ma:open="true" ma:isKeyword="false">
      <xsd:complexType>
        <xsd:sequence>
          <xsd:element ref="pc:Terms" minOccurs="0" maxOccurs="1"/>
        </xsd:sequence>
      </xsd:complexType>
    </xsd:element>
    <xsd:element name="County" ma:index="24" nillable="true" ma:displayName="County" ma:description="Where PIPs are from" ma:format="Dropdown" ma:internalName="County">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8b51a6c-15c5-468c-9d03-3812a6e79002"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44764a0-56e0-4cd0-8eca-b34752208dec}" ma:internalName="TaxCatchAll" ma:showField="CatchAllData" ma:web="08b51a6c-15c5-468c-9d03-3812a6e7900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B4B5847-416E-4E14-8AE3-9D600C56A732}">
  <ds:schemaRefs>
    <ds:schemaRef ds:uri="http://purl.org/dc/elements/1.1/"/>
    <ds:schemaRef ds:uri="http://schemas.microsoft.com/office/2006/metadata/properties"/>
    <ds:schemaRef ds:uri="http://purl.org/dc/terms/"/>
    <ds:schemaRef ds:uri="http://schemas.microsoft.com/office/infopath/2007/PartnerControls"/>
    <ds:schemaRef ds:uri="http://purl.org/dc/dcmitype/"/>
    <ds:schemaRef ds:uri="http://schemas.microsoft.com/office/2006/documentManagement/types"/>
    <ds:schemaRef ds:uri="e72316aa-6b3f-4c25-bd78-ac2235cf770a"/>
    <ds:schemaRef ds:uri="http://schemas.openxmlformats.org/package/2006/metadata/core-properties"/>
    <ds:schemaRef ds:uri="0d3af850-0b13-4baf-a174-42fc113cc3dc"/>
    <ds:schemaRef ds:uri="http://www.w3.org/XML/1998/namespace"/>
  </ds:schemaRefs>
</ds:datastoreItem>
</file>

<file path=customXml/itemProps2.xml><?xml version="1.0" encoding="utf-8"?>
<ds:datastoreItem xmlns:ds="http://schemas.openxmlformats.org/officeDocument/2006/customXml" ds:itemID="{1D2CC25C-9CF1-48BE-97F9-31F0A857DC14}">
  <ds:schemaRefs>
    <ds:schemaRef ds:uri="http://schemas.microsoft.com/sharepoint/v3/contenttype/forms"/>
  </ds:schemaRefs>
</ds:datastoreItem>
</file>

<file path=customXml/itemProps3.xml><?xml version="1.0" encoding="utf-8"?>
<ds:datastoreItem xmlns:ds="http://schemas.openxmlformats.org/officeDocument/2006/customXml" ds:itemID="{CE027265-4F50-4526-B6AD-AC61867C597D}"/>
</file>

<file path=docProps/app.xml><?xml version="1.0" encoding="utf-8"?>
<Properties xmlns="http://schemas.openxmlformats.org/officeDocument/2006/extended-properties" xmlns:vt="http://schemas.openxmlformats.org/officeDocument/2006/docPropsVTypes">
  <TotalTime>4100</TotalTime>
  <Words>552</Words>
  <Application>Microsoft Office PowerPoint</Application>
  <PresentationFormat>Widescreen</PresentationFormat>
  <Paragraphs>31</Paragraphs>
  <Slides>10</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Arial</vt:lpstr>
      <vt:lpstr>Bebas Neue</vt:lpstr>
      <vt:lpstr>Calibri</vt:lpstr>
      <vt:lpstr>Calibri Light</vt:lpstr>
      <vt:lpstr>Poppins</vt:lpstr>
      <vt:lpstr>Office Theme</vt:lpstr>
      <vt:lpstr>CalHOPE Support Program Supervisors’ Meeting  June 1, 2023           </vt:lpstr>
      <vt:lpstr>MHACC at the San Jose Earthquakes CalHOPE Game</vt:lpstr>
      <vt:lpstr>Operations Allies Welcome </vt:lpstr>
      <vt:lpstr>CAMHPRO LEAD Conference Lived Experience, Advocacy, Diversity Statewide Peer Conference, Sacramento  June 12-13, 2023            Pre-Approval Form due June 2nd.</vt:lpstr>
      <vt:lpstr>Monthly Invoice Are you using the correct invoice? There is a January template and a Feb-Dec template.  Have you purchased your devices? Please do so and include receipt with your invoice.   You can bill for admin work under Supervisor’s hours, up to the total allowed in the month. You may want to do this in the initial months, can bill from 1/16/23 forward. Can submit supplemental invoice.    </vt:lpstr>
      <vt:lpstr>Monthly Invoice  Invoices are due to CalMHSA 15 days after the end of the month.  Invoices through April are now overdue.  We have not received any invoices from Divine Truth, Episcopal Community Services, and USC Tele-Behavioral Health.  Please cc the CalMHSA staff you meet with for your Monthly Mtg – me, Taylor, or Lorena when sending in your invoice.   </vt:lpstr>
      <vt:lpstr>Outreach </vt:lpstr>
      <vt:lpstr>Data Collection Forms  </vt:lpstr>
      <vt:lpstr>Data Collection Forms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Aryonna Rivera</dc:creator>
  <cp:lastModifiedBy>Kim Flores</cp:lastModifiedBy>
  <cp:revision>9</cp:revision>
  <dcterms:created xsi:type="dcterms:W3CDTF">2023-01-16T14:40:28Z</dcterms:created>
  <dcterms:modified xsi:type="dcterms:W3CDTF">2023-06-01T22:54:29Z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0x01010035416F2B1B4E6D49B5585CFB1F117135</vt:lpwstr>
  </property>
  <property fmtid="{D5CDD505-2E9C-101B-9397-08002B2CF9AE}" pid="3" name="MediaServiceImageTags">
    <vt:lpwstr/>
  </property>
</Properties>
</file>