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0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08fd6d62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08fd6d62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c5e8e08f9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c5e8e08f9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c5e5c6bd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c5e5c6bdf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c5e5c6bdf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c5e5c6bdf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cbd7a298e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cbd7a298e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cbd7a298e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cbd7a298e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0834befb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c0834befb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c6f9544c1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c6f9544c1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03b97d750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c03b97d750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If your feeling triggered we are available talk, can bring up feelings we maybe didn't know we had and that's okay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03b97d75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03b97d75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c03b97d75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c03b97d75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c6f9544c1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c6f9544c1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6f9544c1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c6f9544c1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Trauma bonding, grooming, emotional addiction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"learned behavior that we are taught, not something we are born with. If we find ourselves doing these things, we can teach ourselves to stop" makes a choice at the age of 6, but we can stop it for our whole family (heal generations)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c6f9544c1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c6f9544c1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c0834bef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c0834bef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c03b97d75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c03b97d75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wdvsdirector@gmail.co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5175" y="24925"/>
            <a:ext cx="5093650" cy="509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ctrTitle"/>
          </p:nvPr>
        </p:nvSpPr>
        <p:spPr>
          <a:xfrm>
            <a:off x="311700" y="80375"/>
            <a:ext cx="8520600" cy="111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6180" b="1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rPr>
              <a:t>¿Qué es la codependencia?</a:t>
            </a:r>
            <a:endParaRPr sz="6780" b="1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5" name="Google Shape;125;p22"/>
          <p:cNvSpPr txBox="1">
            <a:spLocks noGrp="1"/>
          </p:cNvSpPr>
          <p:nvPr>
            <p:ph type="subTitle" idx="1"/>
          </p:nvPr>
        </p:nvSpPr>
        <p:spPr>
          <a:xfrm>
            <a:off x="2290475" y="1747975"/>
            <a:ext cx="4902300" cy="18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rgbClr val="434343"/>
                </a:solidFill>
                <a:highlight>
                  <a:srgbClr val="FFFFFF"/>
                </a:highlight>
              </a:rPr>
              <a:t>La codependencia se refiere a una dependencia mental, emocional, física y / o espiritual de una pareja, amigo o familiar.</a:t>
            </a:r>
            <a:endParaRPr sz="25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6" name="Google Shape;126;p22"/>
          <p:cNvPicPr preferRelativeResize="0"/>
          <p:nvPr/>
        </p:nvPicPr>
        <p:blipFill rotWithShape="1">
          <a:blip r:embed="rId3">
            <a:alphaModFix/>
          </a:blip>
          <a:srcRect b="4933"/>
          <a:stretch/>
        </p:blipFill>
        <p:spPr>
          <a:xfrm>
            <a:off x="1765100" y="1109650"/>
            <a:ext cx="5613800" cy="356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975" y="82113"/>
            <a:ext cx="8852050" cy="4979273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3"/>
          <p:cNvSpPr txBox="1"/>
          <p:nvPr/>
        </p:nvSpPr>
        <p:spPr>
          <a:xfrm>
            <a:off x="3192475" y="4507275"/>
            <a:ext cx="5597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"Si mi pareja no me ama, eso significa que no soy adorable"</a:t>
            </a:r>
            <a:endParaRPr sz="24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5425" y="406800"/>
            <a:ext cx="3096300" cy="3096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8" name="Google Shape;138;p24"/>
          <p:cNvPicPr preferRelativeResize="0"/>
          <p:nvPr/>
        </p:nvPicPr>
        <p:blipFill rotWithShape="1">
          <a:blip r:embed="rId4">
            <a:alphaModFix/>
          </a:blip>
          <a:srcRect l="-4670" t="-2669" r="4670" b="2670"/>
          <a:stretch/>
        </p:blipFill>
        <p:spPr>
          <a:xfrm>
            <a:off x="1965800" y="301550"/>
            <a:ext cx="3141900" cy="3141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>
            <a:off x="138025" y="406800"/>
            <a:ext cx="8520600" cy="9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581"/>
              <a:buFont typeface="Arial"/>
              <a:buNone/>
            </a:pPr>
            <a:r>
              <a:rPr lang="en" sz="4300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rPr>
              <a:t>Podemos curar las tendencias codependientes desarrollando ...</a:t>
            </a:r>
            <a:endParaRPr sz="4300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0" name="Google Shape;140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84500" y="1893900"/>
            <a:ext cx="3249600" cy="3249600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141" name="Google Shape;141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52000" y="2533475"/>
            <a:ext cx="3038700" cy="3038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7" name="Google Shape;14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8650" y="252450"/>
            <a:ext cx="4405350" cy="448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75" y="252450"/>
            <a:ext cx="4481101" cy="4481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5450" y="2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311700" y="53450"/>
            <a:ext cx="8520600" cy="8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50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rPr>
              <a:t>Una llamada a la acción...</a:t>
            </a:r>
            <a:endParaRPr sz="3850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60" name="Google Shape;16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475" y="801625"/>
            <a:ext cx="4189525" cy="418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4000" y="801588"/>
            <a:ext cx="4189525" cy="418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>
            <a:spLocks noGrp="1"/>
          </p:cNvSpPr>
          <p:nvPr>
            <p:ph type="body" idx="1"/>
          </p:nvPr>
        </p:nvSpPr>
        <p:spPr>
          <a:xfrm>
            <a:off x="3029100" y="133650"/>
            <a:ext cx="3085800" cy="48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lang="en" sz="2100" b="1" dirty="0">
                <a:solidFill>
                  <a:srgbClr val="202124"/>
                </a:solidFill>
              </a:rPr>
              <a:t>Nuestra línea directa es</a:t>
            </a:r>
            <a:endParaRPr sz="2100" b="1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41" dirty="0">
                <a:solidFill>
                  <a:srgbClr val="434343"/>
                </a:solidFill>
              </a:rPr>
              <a:t>(530)865-4899</a:t>
            </a:r>
            <a:endParaRPr sz="3200" b="1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434343"/>
              </a:solidFill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rgbClr val="202124"/>
                </a:solidFill>
              </a:rPr>
              <a:t>Nuestra línea directa es</a:t>
            </a:r>
            <a:endParaRPr sz="2100" b="1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41" dirty="0">
                <a:solidFill>
                  <a:srgbClr val="434343"/>
                </a:solidFill>
              </a:rPr>
              <a:t>(833)317-HOPE</a:t>
            </a:r>
            <a:endParaRPr sz="2541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41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rgbClr val="434343"/>
                </a:solidFill>
              </a:rPr>
              <a:t>Plataforma de chat en línea</a:t>
            </a:r>
            <a:endParaRPr sz="2100" b="1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rgbClr val="434343"/>
                </a:solidFill>
              </a:rPr>
              <a:t>www.CalHopeConnect.org</a:t>
            </a:r>
            <a:br>
              <a:rPr lang="en" sz="2100" dirty="0">
                <a:solidFill>
                  <a:srgbClr val="434343"/>
                </a:solidFill>
              </a:rPr>
            </a:br>
            <a:endParaRPr sz="2541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rgbClr val="434343"/>
                </a:solidFill>
              </a:rPr>
              <a:t>Instagram</a:t>
            </a:r>
            <a:endParaRPr sz="2100" b="1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rgbClr val="434343"/>
                </a:solidFill>
              </a:rPr>
              <a:t>@Westside_dvs</a:t>
            </a:r>
            <a:endParaRPr sz="2100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52380"/>
              <a:buFont typeface="Arial"/>
              <a:buNone/>
            </a:pPr>
            <a:r>
              <a:rPr lang="en" sz="2100" b="1" dirty="0">
                <a:solidFill>
                  <a:srgbClr val="434343"/>
                </a:solidFill>
              </a:rPr>
              <a:t>Alicia Baughman</a:t>
            </a:r>
            <a:endParaRPr sz="2100" b="1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52380"/>
              <a:buFont typeface="Arial"/>
              <a:buNone/>
            </a:pPr>
            <a:r>
              <a:rPr lang="en" sz="2100" u="sng" dirty="0">
                <a:solidFill>
                  <a:schemeClr val="hlink"/>
                </a:solidFill>
                <a:hlinkClick r:id="rId3"/>
              </a:rPr>
              <a:t>wdvsdirector@gmail.com</a:t>
            </a:r>
            <a:endParaRPr sz="2100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52380"/>
              <a:buFont typeface="Arial"/>
              <a:buNone/>
            </a:pPr>
            <a:endParaRPr sz="2100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52380"/>
              <a:buFont typeface="Arial"/>
              <a:buNone/>
            </a:pPr>
            <a:r>
              <a:rPr lang="en" sz="2100" b="1" dirty="0">
                <a:solidFill>
                  <a:srgbClr val="434343"/>
                </a:solidFill>
              </a:rPr>
              <a:t>Sandra Velazquez</a:t>
            </a:r>
            <a:endParaRPr sz="2100" b="1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52380"/>
              <a:buFont typeface="Arial"/>
              <a:buNone/>
            </a:pPr>
            <a:r>
              <a:rPr lang="en" sz="2100" dirty="0">
                <a:solidFill>
                  <a:srgbClr val="434343"/>
                </a:solidFill>
              </a:rPr>
              <a:t>SandraWDVS@gmail.com</a:t>
            </a:r>
            <a:endParaRPr sz="2100" dirty="0">
              <a:solidFill>
                <a:srgbClr val="434343"/>
              </a:solidFill>
            </a:endParaRPr>
          </a:p>
        </p:txBody>
      </p:sp>
      <p:pic>
        <p:nvPicPr>
          <p:cNvPr id="167" name="Google Shape;167;p28"/>
          <p:cNvPicPr preferRelativeResize="0"/>
          <p:nvPr/>
        </p:nvPicPr>
        <p:blipFill rotWithShape="1">
          <a:blip r:embed="rId4">
            <a:alphaModFix/>
          </a:blip>
          <a:srcRect l="51653" t="9437" b="54556"/>
          <a:stretch/>
        </p:blipFill>
        <p:spPr>
          <a:xfrm>
            <a:off x="6399575" y="3027150"/>
            <a:ext cx="2339374" cy="1742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8"/>
          <p:cNvPicPr preferRelativeResize="0"/>
          <p:nvPr/>
        </p:nvPicPr>
        <p:blipFill rotWithShape="1">
          <a:blip r:embed="rId4">
            <a:alphaModFix/>
          </a:blip>
          <a:srcRect t="5735" r="49287" b="58258"/>
          <a:stretch/>
        </p:blipFill>
        <p:spPr>
          <a:xfrm>
            <a:off x="223013" y="3144700"/>
            <a:ext cx="2453801" cy="1742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8"/>
          <p:cNvPicPr preferRelativeResize="0"/>
          <p:nvPr/>
        </p:nvPicPr>
        <p:blipFill rotWithShape="1">
          <a:blip r:embed="rId4">
            <a:alphaModFix/>
          </a:blip>
          <a:srcRect l="48389" t="48257" r="4395" b="6298"/>
          <a:stretch/>
        </p:blipFill>
        <p:spPr>
          <a:xfrm>
            <a:off x="5879025" y="372825"/>
            <a:ext cx="2284524" cy="219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8"/>
          <p:cNvPicPr preferRelativeResize="0"/>
          <p:nvPr/>
        </p:nvPicPr>
        <p:blipFill rotWithShape="1">
          <a:blip r:embed="rId4">
            <a:alphaModFix/>
          </a:blip>
          <a:srcRect l="6585" t="46487" r="56968" b="6298"/>
          <a:stretch/>
        </p:blipFill>
        <p:spPr>
          <a:xfrm>
            <a:off x="761500" y="484863"/>
            <a:ext cx="1763500" cy="228452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8"/>
          <p:cNvSpPr txBox="1"/>
          <p:nvPr/>
        </p:nvSpPr>
        <p:spPr>
          <a:xfrm>
            <a:off x="4209425" y="-1450300"/>
            <a:ext cx="73434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21867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9038" y="1178375"/>
            <a:ext cx="3865925" cy="27867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5106350" y="4225325"/>
            <a:ext cx="3633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4929750" y="284725"/>
            <a:ext cx="3942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9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Quienes somos</a:t>
            </a:r>
            <a:endParaRPr sz="372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387425" y="4288475"/>
            <a:ext cx="53172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Misión, Valores, Visión</a:t>
            </a:r>
            <a:endParaRPr sz="21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7025" y="0"/>
            <a:ext cx="3309925" cy="330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3862" y="1067188"/>
            <a:ext cx="3236274" cy="330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1925" y="1866550"/>
            <a:ext cx="3236250" cy="3431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20" b="1">
                <a:solidFill>
                  <a:srgbClr val="666666"/>
                </a:solidFill>
                <a:latin typeface="Amatic SC"/>
                <a:ea typeface="Amatic SC"/>
                <a:cs typeface="Amatic SC"/>
                <a:sym typeface="Amatic SC"/>
              </a:rPr>
              <a:t>Servicios que proporcionamos</a:t>
            </a:r>
            <a:endParaRPr sz="3220" b="1">
              <a:solidFill>
                <a:srgbClr val="666666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t="32523" r="26530"/>
          <a:stretch/>
        </p:blipFill>
        <p:spPr>
          <a:xfrm>
            <a:off x="0" y="2885800"/>
            <a:ext cx="2458199" cy="225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 rotWithShape="1">
          <a:blip r:embed="rId4">
            <a:alphaModFix/>
          </a:blip>
          <a:srcRect l="20337" t="19646" b="18102"/>
          <a:stretch/>
        </p:blipFill>
        <p:spPr>
          <a:xfrm>
            <a:off x="6132100" y="988275"/>
            <a:ext cx="2428132" cy="189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 rotWithShape="1">
          <a:blip r:embed="rId5">
            <a:alphaModFix/>
          </a:blip>
          <a:srcRect l="40209" t="40782"/>
          <a:stretch/>
        </p:blipFill>
        <p:spPr>
          <a:xfrm>
            <a:off x="7018525" y="3038449"/>
            <a:ext cx="2125475" cy="21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 rotWithShape="1">
          <a:blip r:embed="rId6">
            <a:alphaModFix/>
          </a:blip>
          <a:srcRect l="23961" t="8654" r="13196" b="21041"/>
          <a:stretch/>
        </p:blipFill>
        <p:spPr>
          <a:xfrm>
            <a:off x="774875" y="988275"/>
            <a:ext cx="2125475" cy="237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 rotWithShape="1">
          <a:blip r:embed="rId7">
            <a:alphaModFix/>
          </a:blip>
          <a:srcRect l="42150" t="38180" r="8498" b="9611"/>
          <a:stretch/>
        </p:blipFill>
        <p:spPr>
          <a:xfrm>
            <a:off x="1894375" y="3354200"/>
            <a:ext cx="1552449" cy="1642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 rotWithShape="1">
          <a:blip r:embed="rId8">
            <a:alphaModFix/>
          </a:blip>
          <a:srcRect l="28121" t="29663" r="28554" b="29409"/>
          <a:stretch/>
        </p:blipFill>
        <p:spPr>
          <a:xfrm>
            <a:off x="5811500" y="2885788"/>
            <a:ext cx="1392900" cy="131588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3015475" y="1205925"/>
            <a:ext cx="3001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Refugio confidencial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Transporte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Gestión de casos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Educación sobre violencia doméstica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Kits de higiene personal y alimentos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Recursos y referencias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Asesoramiento en caso de crisis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Planificación de seguridad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Acompañamiento a la corte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Abogacía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265500" y="1571625"/>
            <a:ext cx="3512700" cy="25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77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rPr>
              <a:t>¿Qué es la violencia doméstica?</a:t>
            </a:r>
            <a:endParaRPr sz="4977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55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rPr>
              <a:t>¿Qué aspecto tiene el abuso?</a:t>
            </a:r>
            <a:endParaRPr sz="4755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/>
              <a:t>Encuesta interactiva</a:t>
            </a:r>
            <a:endParaRPr sz="1600"/>
          </a:p>
        </p:txBody>
      </p:sp>
      <p:sp>
        <p:nvSpPr>
          <p:cNvPr id="90" name="Google Shape;90;p17"/>
          <p:cNvSpPr txBox="1">
            <a:spLocks noGrp="1"/>
          </p:cNvSpPr>
          <p:nvPr>
            <p:ph type="subTitle" idx="1"/>
          </p:nvPr>
        </p:nvSpPr>
        <p:spPr>
          <a:xfrm>
            <a:off x="-750" y="4302125"/>
            <a:ext cx="40452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4450" y="-125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 rotWithShape="1">
          <a:blip r:embed="rId3">
            <a:alphaModFix/>
          </a:blip>
          <a:srcRect l="18417" t="-51165" r="10665" b="85501"/>
          <a:stretch/>
        </p:blipFill>
        <p:spPr>
          <a:xfrm>
            <a:off x="2370000" y="1084375"/>
            <a:ext cx="4705101" cy="434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1350" y="219200"/>
            <a:ext cx="4705101" cy="4705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67025" y="1052700"/>
            <a:ext cx="4773751" cy="40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90375" y="-138613"/>
            <a:ext cx="2925674" cy="292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72250" y="-50550"/>
            <a:ext cx="257175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0" y="1678650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rPr>
              <a:t>¿Que es el amor?</a:t>
            </a:r>
            <a:endParaRPr sz="5800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/>
              <a:t>Encuesta interactiva</a:t>
            </a:r>
            <a:endParaRPr sz="1500"/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20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1"/>
          <p:cNvPicPr preferRelativeResize="0"/>
          <p:nvPr/>
        </p:nvPicPr>
        <p:blipFill rotWithShape="1">
          <a:blip r:embed="rId3">
            <a:alphaModFix/>
          </a:blip>
          <a:srcRect l="27260" t="24895" r="29401" b="28614"/>
          <a:stretch/>
        </p:blipFill>
        <p:spPr>
          <a:xfrm>
            <a:off x="7334500" y="3202375"/>
            <a:ext cx="1809499" cy="194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950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247</Words>
  <Application>Microsoft Office PowerPoint</Application>
  <PresentationFormat>On-screen Show (16:9)</PresentationFormat>
  <Paragraphs>45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Amatic SC</vt:lpstr>
      <vt:lpstr>Calibri</vt:lpstr>
      <vt:lpstr>Arial</vt:lpstr>
      <vt:lpstr>Simple Light</vt:lpstr>
      <vt:lpstr>PowerPoint Presentation</vt:lpstr>
      <vt:lpstr>PowerPoint Presentation</vt:lpstr>
      <vt:lpstr>Quienes somos</vt:lpstr>
      <vt:lpstr>Servicios que proporcionamos</vt:lpstr>
      <vt:lpstr>¿Qué es la violencia doméstica?  ¿Qué aspecto tiene el abuso?</vt:lpstr>
      <vt:lpstr>PowerPoint Presentation</vt:lpstr>
      <vt:lpstr>¿Que es el amor?</vt:lpstr>
      <vt:lpstr>PowerPoint Presentation</vt:lpstr>
      <vt:lpstr>PowerPoint Presentation</vt:lpstr>
      <vt:lpstr>¿Qué es la codependencia?</vt:lpstr>
      <vt:lpstr>PowerPoint Presentation</vt:lpstr>
      <vt:lpstr>Podemos curar las tendencias codependientes desarrollando ... </vt:lpstr>
      <vt:lpstr>PowerPoint Presentation</vt:lpstr>
      <vt:lpstr>PowerPoint Presentation</vt:lpstr>
      <vt:lpstr>Una llamada a la acción...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Alicia B</dc:creator>
  <cp:lastModifiedBy>Alicia B</cp:lastModifiedBy>
  <cp:revision>1</cp:revision>
  <dcterms:modified xsi:type="dcterms:W3CDTF">2021-05-07T22:52:41Z</dcterms:modified>
</cp:coreProperties>
</file>