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84" r:id="rId5"/>
    <p:sldId id="316" r:id="rId6"/>
    <p:sldId id="312" r:id="rId7"/>
    <p:sldId id="285" r:id="rId8"/>
    <p:sldId id="308" r:id="rId9"/>
    <p:sldId id="317" r:id="rId10"/>
    <p:sldId id="313" r:id="rId11"/>
    <p:sldId id="30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F923B8-92A5-4A3F-83DE-296D5A9F516E}">
          <p14:sldIdLst>
            <p14:sldId id="284"/>
            <p14:sldId id="316"/>
            <p14:sldId id="312"/>
            <p14:sldId id="285"/>
            <p14:sldId id="308"/>
            <p14:sldId id="317"/>
            <p14:sldId id="313"/>
          </p14:sldIdLst>
        </p14:section>
        <p14:section name="Untitled Section" id="{5E15BCDC-23F7-4278-A6FF-DBBC366BAE40}">
          <p14:sldIdLst>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A4A"/>
    <a:srgbClr val="0F6775"/>
    <a:srgbClr val="438F89"/>
    <a:srgbClr val="0A7178"/>
    <a:srgbClr val="072E34"/>
    <a:srgbClr val="FF6E00"/>
    <a:srgbClr val="FF8501"/>
    <a:srgbClr val="FF9E01"/>
    <a:srgbClr val="FFC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Flores" userId="f47b9d36-235b-4461-9a4e-54cfc36aac71" providerId="ADAL" clId="{54C2C9EE-EDE0-45D9-8F58-908041303B78}"/>
    <pc:docChg chg="custSel addSld delSld modSld sldOrd modSection">
      <pc:chgData name="Kim Flores" userId="f47b9d36-235b-4461-9a4e-54cfc36aac71" providerId="ADAL" clId="{54C2C9EE-EDE0-45D9-8F58-908041303B78}" dt="2023-06-15T21:40:50.318" v="1758" actId="20577"/>
      <pc:docMkLst>
        <pc:docMk/>
      </pc:docMkLst>
      <pc:sldChg chg="modSp mod">
        <pc:chgData name="Kim Flores" userId="f47b9d36-235b-4461-9a4e-54cfc36aac71" providerId="ADAL" clId="{54C2C9EE-EDE0-45D9-8F58-908041303B78}" dt="2023-06-14T18:18:09.412" v="0" actId="20577"/>
        <pc:sldMkLst>
          <pc:docMk/>
          <pc:sldMk cId="1996008874" sldId="284"/>
        </pc:sldMkLst>
        <pc:spChg chg="mod">
          <ac:chgData name="Kim Flores" userId="f47b9d36-235b-4461-9a4e-54cfc36aac71" providerId="ADAL" clId="{54C2C9EE-EDE0-45D9-8F58-908041303B78}" dt="2023-06-14T18:18:09.412" v="0" actId="20577"/>
          <ac:spMkLst>
            <pc:docMk/>
            <pc:sldMk cId="1996008874" sldId="284"/>
            <ac:spMk id="2" creationId="{100B09B1-3B45-EF62-1872-F844C8699402}"/>
          </ac:spMkLst>
        </pc:spChg>
      </pc:sldChg>
      <pc:sldChg chg="modSp mod">
        <pc:chgData name="Kim Flores" userId="f47b9d36-235b-4461-9a4e-54cfc36aac71" providerId="ADAL" clId="{54C2C9EE-EDE0-45D9-8F58-908041303B78}" dt="2023-06-15T21:40:50.318" v="1758" actId="20577"/>
        <pc:sldMkLst>
          <pc:docMk/>
          <pc:sldMk cId="3769671248" sldId="285"/>
        </pc:sldMkLst>
        <pc:spChg chg="mod">
          <ac:chgData name="Kim Flores" userId="f47b9d36-235b-4461-9a4e-54cfc36aac71" providerId="ADAL" clId="{54C2C9EE-EDE0-45D9-8F58-908041303B78}" dt="2023-06-15T21:40:50.318" v="1758" actId="20577"/>
          <ac:spMkLst>
            <pc:docMk/>
            <pc:sldMk cId="3769671248" sldId="285"/>
            <ac:spMk id="2" creationId="{447AFBC6-D7BE-30A9-2943-F80F4A86B36C}"/>
          </ac:spMkLst>
        </pc:spChg>
        <pc:spChg chg="mod">
          <ac:chgData name="Kim Flores" userId="f47b9d36-235b-4461-9a4e-54cfc36aac71" providerId="ADAL" clId="{54C2C9EE-EDE0-45D9-8F58-908041303B78}" dt="2023-06-15T21:37:39.874" v="1657" actId="20577"/>
          <ac:spMkLst>
            <pc:docMk/>
            <pc:sldMk cId="3769671248" sldId="285"/>
            <ac:spMk id="3" creationId="{82E3362B-FAFE-3AE0-C3FF-05CE7742B9D0}"/>
          </ac:spMkLst>
        </pc:spChg>
        <pc:spChg chg="mod">
          <ac:chgData name="Kim Flores" userId="f47b9d36-235b-4461-9a4e-54cfc36aac71" providerId="ADAL" clId="{54C2C9EE-EDE0-45D9-8F58-908041303B78}" dt="2023-06-15T21:40:44.291" v="1757" actId="20577"/>
          <ac:spMkLst>
            <pc:docMk/>
            <pc:sldMk cId="3769671248" sldId="285"/>
            <ac:spMk id="5" creationId="{BF593DD5-D9C3-356E-29D5-DAD94B9DDF0C}"/>
          </ac:spMkLst>
        </pc:spChg>
      </pc:sldChg>
      <pc:sldChg chg="modSp mod">
        <pc:chgData name="Kim Flores" userId="f47b9d36-235b-4461-9a4e-54cfc36aac71" providerId="ADAL" clId="{54C2C9EE-EDE0-45D9-8F58-908041303B78}" dt="2023-06-14T18:21:27.525" v="66" actId="20577"/>
        <pc:sldMkLst>
          <pc:docMk/>
          <pc:sldMk cId="1359172289" sldId="305"/>
        </pc:sldMkLst>
        <pc:spChg chg="mod">
          <ac:chgData name="Kim Flores" userId="f47b9d36-235b-4461-9a4e-54cfc36aac71" providerId="ADAL" clId="{54C2C9EE-EDE0-45D9-8F58-908041303B78}" dt="2023-06-14T18:21:27.525" v="66" actId="20577"/>
          <ac:spMkLst>
            <pc:docMk/>
            <pc:sldMk cId="1359172289" sldId="305"/>
            <ac:spMk id="4" creationId="{7489F9D7-FAE7-12A5-39A9-DAFADB4CAA3D}"/>
          </ac:spMkLst>
        </pc:spChg>
      </pc:sldChg>
      <pc:sldChg chg="del">
        <pc:chgData name="Kim Flores" userId="f47b9d36-235b-4461-9a4e-54cfc36aac71" providerId="ADAL" clId="{54C2C9EE-EDE0-45D9-8F58-908041303B78}" dt="2023-06-14T18:34:41.447" v="166" actId="2696"/>
        <pc:sldMkLst>
          <pc:docMk/>
          <pc:sldMk cId="2690504359" sldId="306"/>
        </pc:sldMkLst>
      </pc:sldChg>
      <pc:sldChg chg="modSp mod">
        <pc:chgData name="Kim Flores" userId="f47b9d36-235b-4461-9a4e-54cfc36aac71" providerId="ADAL" clId="{54C2C9EE-EDE0-45D9-8F58-908041303B78}" dt="2023-06-14T23:13:06.685" v="1135" actId="20577"/>
        <pc:sldMkLst>
          <pc:docMk/>
          <pc:sldMk cId="1977825204" sldId="308"/>
        </pc:sldMkLst>
        <pc:spChg chg="mod">
          <ac:chgData name="Kim Flores" userId="f47b9d36-235b-4461-9a4e-54cfc36aac71" providerId="ADAL" clId="{54C2C9EE-EDE0-45D9-8F58-908041303B78}" dt="2023-06-14T23:13:06.685" v="1135" actId="20577"/>
          <ac:spMkLst>
            <pc:docMk/>
            <pc:sldMk cId="1977825204" sldId="308"/>
            <ac:spMk id="3" creationId="{50B8028F-2167-5D11-B93E-1E898365FA3F}"/>
          </ac:spMkLst>
        </pc:spChg>
      </pc:sldChg>
      <pc:sldChg chg="del ord">
        <pc:chgData name="Kim Flores" userId="f47b9d36-235b-4461-9a4e-54cfc36aac71" providerId="ADAL" clId="{54C2C9EE-EDE0-45D9-8F58-908041303B78}" dt="2023-06-14T23:22:30.307" v="1177" actId="2696"/>
        <pc:sldMkLst>
          <pc:docMk/>
          <pc:sldMk cId="3646582799" sldId="310"/>
        </pc:sldMkLst>
      </pc:sldChg>
      <pc:sldChg chg="modSp mod">
        <pc:chgData name="Kim Flores" userId="f47b9d36-235b-4461-9a4e-54cfc36aac71" providerId="ADAL" clId="{54C2C9EE-EDE0-45D9-8F58-908041303B78}" dt="2023-06-14T23:12:18.596" v="1094" actId="20577"/>
        <pc:sldMkLst>
          <pc:docMk/>
          <pc:sldMk cId="2132174864" sldId="312"/>
        </pc:sldMkLst>
        <pc:spChg chg="mod">
          <ac:chgData name="Kim Flores" userId="f47b9d36-235b-4461-9a4e-54cfc36aac71" providerId="ADAL" clId="{54C2C9EE-EDE0-45D9-8F58-908041303B78}" dt="2023-06-14T23:12:18.596" v="1094" actId="20577"/>
          <ac:spMkLst>
            <pc:docMk/>
            <pc:sldMk cId="2132174864" sldId="312"/>
            <ac:spMk id="2" creationId="{1C9E2C28-42E2-ACBB-DD75-B4FBB3FD9BE6}"/>
          </ac:spMkLst>
        </pc:spChg>
      </pc:sldChg>
      <pc:sldChg chg="modSp mod">
        <pc:chgData name="Kim Flores" userId="f47b9d36-235b-4461-9a4e-54cfc36aac71" providerId="ADAL" clId="{54C2C9EE-EDE0-45D9-8F58-908041303B78}" dt="2023-06-14T19:56:42.123" v="488" actId="20577"/>
        <pc:sldMkLst>
          <pc:docMk/>
          <pc:sldMk cId="3636810386" sldId="313"/>
        </pc:sldMkLst>
        <pc:spChg chg="mod">
          <ac:chgData name="Kim Flores" userId="f47b9d36-235b-4461-9a4e-54cfc36aac71" providerId="ADAL" clId="{54C2C9EE-EDE0-45D9-8F58-908041303B78}" dt="2023-06-14T19:56:24.841" v="435" actId="20577"/>
          <ac:spMkLst>
            <pc:docMk/>
            <pc:sldMk cId="3636810386" sldId="313"/>
            <ac:spMk id="2" creationId="{96A19759-A24D-CBB0-8EED-446997F38F2D}"/>
          </ac:spMkLst>
        </pc:spChg>
        <pc:spChg chg="mod">
          <ac:chgData name="Kim Flores" userId="f47b9d36-235b-4461-9a4e-54cfc36aac71" providerId="ADAL" clId="{54C2C9EE-EDE0-45D9-8F58-908041303B78}" dt="2023-06-14T19:56:42.123" v="488" actId="20577"/>
          <ac:spMkLst>
            <pc:docMk/>
            <pc:sldMk cId="3636810386" sldId="313"/>
            <ac:spMk id="3" creationId="{50B8028F-2167-5D11-B93E-1E898365FA3F}"/>
          </ac:spMkLst>
        </pc:spChg>
      </pc:sldChg>
      <pc:sldChg chg="modSp mod">
        <pc:chgData name="Kim Flores" userId="f47b9d36-235b-4461-9a4e-54cfc36aac71" providerId="ADAL" clId="{54C2C9EE-EDE0-45D9-8F58-908041303B78}" dt="2023-06-14T18:46:26.743" v="338" actId="20577"/>
        <pc:sldMkLst>
          <pc:docMk/>
          <pc:sldMk cId="2432196096" sldId="316"/>
        </pc:sldMkLst>
        <pc:spChg chg="mod">
          <ac:chgData name="Kim Flores" userId="f47b9d36-235b-4461-9a4e-54cfc36aac71" providerId="ADAL" clId="{54C2C9EE-EDE0-45D9-8F58-908041303B78}" dt="2023-06-14T18:46:26.743" v="338" actId="20577"/>
          <ac:spMkLst>
            <pc:docMk/>
            <pc:sldMk cId="2432196096" sldId="316"/>
            <ac:spMk id="2" creationId="{100B09B1-3B45-EF62-1872-F844C8699402}"/>
          </ac:spMkLst>
        </pc:spChg>
      </pc:sldChg>
      <pc:sldChg chg="modSp add mod">
        <pc:chgData name="Kim Flores" userId="f47b9d36-235b-4461-9a4e-54cfc36aac71" providerId="ADAL" clId="{54C2C9EE-EDE0-45D9-8F58-908041303B78}" dt="2023-06-15T21:15:47.321" v="1605" actId="20577"/>
        <pc:sldMkLst>
          <pc:docMk/>
          <pc:sldMk cId="380714530" sldId="317"/>
        </pc:sldMkLst>
        <pc:spChg chg="mod">
          <ac:chgData name="Kim Flores" userId="f47b9d36-235b-4461-9a4e-54cfc36aac71" providerId="ADAL" clId="{54C2C9EE-EDE0-45D9-8F58-908041303B78}" dt="2023-06-15T21:15:47.321" v="1605" actId="20577"/>
          <ac:spMkLst>
            <pc:docMk/>
            <pc:sldMk cId="380714530" sldId="317"/>
            <ac:spMk id="3" creationId="{50B8028F-2167-5D11-B93E-1E898365FA3F}"/>
          </ac:spMkLst>
        </pc:spChg>
      </pc:sldChg>
      <pc:sldChg chg="del">
        <pc:chgData name="Kim Flores" userId="f47b9d36-235b-4461-9a4e-54cfc36aac71" providerId="ADAL" clId="{54C2C9EE-EDE0-45D9-8F58-908041303B78}" dt="2023-06-14T18:18:16.486" v="1" actId="2696"/>
        <pc:sldMkLst>
          <pc:docMk/>
          <pc:sldMk cId="1094636722" sldId="3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E144E-33BA-1447-82F6-CB77425C03EF}" type="datetimeFigureOut">
              <a:rPr lang="en-US" smtClean="0"/>
              <a:t>6/14/2023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0F2FE-3626-AF46-8683-0D64B693D61A}" type="slidenum">
              <a:rPr lang="en-US" smtClean="0"/>
              <a:t>‹#›</a:t>
            </a:fld>
            <a:endParaRPr lang="en-US" dirty="0"/>
          </a:p>
        </p:txBody>
      </p:sp>
    </p:spTree>
    <p:extLst>
      <p:ext uri="{BB962C8B-B14F-4D97-AF65-F5344CB8AC3E}">
        <p14:creationId xmlns:p14="http://schemas.microsoft.com/office/powerpoint/2010/main" val="41095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0F2FE-3626-AF46-8683-0D64B693D61A}" type="slidenum">
              <a:rPr lang="en-US" smtClean="0"/>
              <a:t>1</a:t>
            </a:fld>
            <a:endParaRPr lang="en-US" dirty="0"/>
          </a:p>
        </p:txBody>
      </p:sp>
    </p:spTree>
    <p:extLst>
      <p:ext uri="{BB962C8B-B14F-4D97-AF65-F5344CB8AC3E}">
        <p14:creationId xmlns:p14="http://schemas.microsoft.com/office/powerpoint/2010/main" val="345526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0F2FE-3626-AF46-8683-0D64B693D6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443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0F2FE-3626-AF46-8683-0D64B693D6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707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3.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01">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Tree>
    <p:extLst>
      <p:ext uri="{BB962C8B-B14F-4D97-AF65-F5344CB8AC3E}">
        <p14:creationId xmlns:p14="http://schemas.microsoft.com/office/powerpoint/2010/main" val="55030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dirty="0"/>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dirty="0"/>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Graphic 1">
            <a:extLst>
              <a:ext uri="{FF2B5EF4-FFF2-40B4-BE49-F238E27FC236}">
                <a16:creationId xmlns:a16="http://schemas.microsoft.com/office/drawing/2014/main" id="{3628BC19-9D59-92EE-E4B6-00FCCF46DA0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4" name="Graphic 3">
            <a:extLst>
              <a:ext uri="{FF2B5EF4-FFF2-40B4-BE49-F238E27FC236}">
                <a16:creationId xmlns:a16="http://schemas.microsoft.com/office/drawing/2014/main" id="{FE70F766-E20A-DE35-0743-8EC4C3E71B6D}"/>
              </a:ext>
            </a:extLst>
          </p:cNvPr>
          <p:cNvPicPr>
            <a:picLocks noChangeAspect="1"/>
          </p:cNvPicPr>
          <p:nvPr userDrawn="1"/>
        </p:nvPicPr>
        <p:blipFill>
          <a:blip r:embed="rId2">
            <a:extLst>
              <a:ext uri="{96DAC541-7B7A-43D3-8B79-37D633B846F1}">
                <asvg:svgBlip xmlns:asvg="http://schemas.microsoft.com/office/drawing/2016/SVG/main" r:embed="rId3"/>
              </a:ext>
            </a:extLst>
          </a:blip>
          <a:srcRect l="9391"/>
          <a:stretch>
            <a:fillRect/>
          </a:stretch>
        </p:blipFill>
        <p:spPr>
          <a:xfrm>
            <a:off x="3634670" y="283880"/>
            <a:ext cx="1542183" cy="1702023"/>
          </a:xfrm>
          <a:custGeom>
            <a:avLst/>
            <a:gdLst>
              <a:gd name="connsiteX0" fmla="*/ 0 w 1542183"/>
              <a:gd name="connsiteY0" fmla="*/ 0 h 1702023"/>
              <a:gd name="connsiteX1" fmla="*/ 1542183 w 1542183"/>
              <a:gd name="connsiteY1" fmla="*/ 0 h 1702023"/>
              <a:gd name="connsiteX2" fmla="*/ 1542183 w 1542183"/>
              <a:gd name="connsiteY2" fmla="*/ 1702023 h 1702023"/>
              <a:gd name="connsiteX3" fmla="*/ 1023153 w 1542183"/>
              <a:gd name="connsiteY3" fmla="*/ 1702023 h 1702023"/>
              <a:gd name="connsiteX4" fmla="*/ 943633 w 1542183"/>
              <a:gd name="connsiteY4" fmla="*/ 1481669 h 1702023"/>
              <a:gd name="connsiteX5" fmla="*/ 86330 w 1542183"/>
              <a:gd name="connsiteY5" fmla="*/ 91363 h 170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2183" h="1702023">
                <a:moveTo>
                  <a:pt x="0" y="0"/>
                </a:moveTo>
                <a:lnTo>
                  <a:pt x="1542183" y="0"/>
                </a:lnTo>
                <a:lnTo>
                  <a:pt x="1542183" y="1702023"/>
                </a:lnTo>
                <a:lnTo>
                  <a:pt x="1023153" y="1702023"/>
                </a:lnTo>
                <a:lnTo>
                  <a:pt x="943633" y="1481669"/>
                </a:lnTo>
                <a:cubicBezTo>
                  <a:pt x="742178" y="966143"/>
                  <a:pt x="449844" y="496142"/>
                  <a:pt x="86330" y="91363"/>
                </a:cubicBezTo>
                <a:close/>
              </a:path>
            </a:pathLst>
          </a:custGeom>
        </p:spPr>
      </p:pic>
      <p:pic>
        <p:nvPicPr>
          <p:cNvPr id="6" name="Graphic 5">
            <a:extLst>
              <a:ext uri="{FF2B5EF4-FFF2-40B4-BE49-F238E27FC236}">
                <a16:creationId xmlns:a16="http://schemas.microsoft.com/office/drawing/2014/main" id="{46FD6412-CBCB-7A7F-E32B-7BDDD60413D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4817962" y="-12927"/>
            <a:ext cx="990866" cy="496161"/>
          </a:xfrm>
          <a:prstGeom prst="rect">
            <a:avLst/>
          </a:prstGeom>
        </p:spPr>
      </p:pic>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dirty="0"/>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dirty="0"/>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32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Full Page Quote">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F76774BD-F731-A5B4-F5EC-9BAEB458E4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469130"/>
            <a:ext cx="6532416" cy="6532416"/>
          </a:xfrm>
          <a:prstGeom prst="rect">
            <a:avLst/>
          </a:prstGeom>
        </p:spPr>
      </p:pic>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495967" y="839690"/>
            <a:ext cx="9592913" cy="3975735"/>
          </a:xfrm>
        </p:spPr>
        <p:txBody>
          <a:bodyPr tIns="91440" anchor="ctr">
            <a:normAutofit/>
          </a:bodyPr>
          <a:lstStyle>
            <a:lvl1pPr>
              <a:defRPr sz="6000">
                <a:solidFill>
                  <a:schemeClr val="tx2"/>
                </a:solidFill>
              </a:defRPr>
            </a:lvl1pPr>
          </a:lstStyle>
          <a:p>
            <a:r>
              <a:rPr lang="en-US"/>
              <a:t>Add quote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4171201" y="5630443"/>
            <a:ext cx="7524831" cy="608331"/>
          </a:xfrm>
        </p:spPr>
        <p:txBody>
          <a:bodyPr anchor="ctr">
            <a:normAutofit/>
          </a:bodyPr>
          <a:lstStyle>
            <a:lvl1pPr marL="0" indent="0" algn="r">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Author / Attribution</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dirty="0"/>
          </a:p>
        </p:txBody>
      </p:sp>
      <p:cxnSp>
        <p:nvCxnSpPr>
          <p:cNvPr id="4" name="Straight Connector 3">
            <a:extLst>
              <a:ext uri="{FF2B5EF4-FFF2-40B4-BE49-F238E27FC236}">
                <a16:creationId xmlns:a16="http://schemas.microsoft.com/office/drawing/2014/main" id="{952C6270-61CD-8419-4EC5-7AF5325240FC}"/>
              </a:ext>
            </a:extLst>
          </p:cNvPr>
          <p:cNvCxnSpPr>
            <a:cxnSpLocks/>
          </p:cNvCxnSpPr>
          <p:nvPr userDrawn="1"/>
        </p:nvCxnSpPr>
        <p:spPr>
          <a:xfrm>
            <a:off x="493861" y="5388753"/>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sign, clipart&#10;&#10;Description automatically generated">
            <a:extLst>
              <a:ext uri="{FF2B5EF4-FFF2-40B4-BE49-F238E27FC236}">
                <a16:creationId xmlns:a16="http://schemas.microsoft.com/office/drawing/2014/main" id="{E515AED3-725C-495B-FA4A-B1944AAB7616}"/>
              </a:ext>
            </a:extLst>
          </p:cNvPr>
          <p:cNvPicPr>
            <a:picLocks noChangeAspect="1"/>
          </p:cNvPicPr>
          <p:nvPr userDrawn="1"/>
        </p:nvPicPr>
        <p:blipFill>
          <a:blip r:embed="rId4"/>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262446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 Bio">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E81AA98-3630-2198-3FFC-FFEBD69E8C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6" name="Graphic 5">
            <a:extLst>
              <a:ext uri="{FF2B5EF4-FFF2-40B4-BE49-F238E27FC236}">
                <a16:creationId xmlns:a16="http://schemas.microsoft.com/office/drawing/2014/main" id="{EA082DA8-DF49-E447-D33B-51C5AEB8E1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65594" y="283880"/>
            <a:ext cx="1702023" cy="1702023"/>
          </a:xfrm>
          <a:prstGeom prst="rect">
            <a:avLst/>
          </a:prstGeom>
        </p:spPr>
      </p:pic>
      <p:pic>
        <p:nvPicPr>
          <p:cNvPr id="7" name="Graphic 6">
            <a:extLst>
              <a:ext uri="{FF2B5EF4-FFF2-40B4-BE49-F238E27FC236}">
                <a16:creationId xmlns:a16="http://schemas.microsoft.com/office/drawing/2014/main" id="{B6476097-B526-1B85-D6F5-0AB14BF1590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5310869" y="-12927"/>
            <a:ext cx="990866" cy="496161"/>
          </a:xfrm>
          <a:prstGeom prst="rect">
            <a:avLst/>
          </a:prstGeom>
        </p:spPr>
      </p:pic>
      <p:cxnSp>
        <p:nvCxnSpPr>
          <p:cNvPr id="5" name="Straight Connector 4">
            <a:extLst>
              <a:ext uri="{FF2B5EF4-FFF2-40B4-BE49-F238E27FC236}">
                <a16:creationId xmlns:a16="http://schemas.microsoft.com/office/drawing/2014/main" id="{63D43BAC-22FB-5FB7-BFE9-8C342F3CD3AE}"/>
              </a:ext>
            </a:extLst>
          </p:cNvPr>
          <p:cNvCxnSpPr>
            <a:cxnSpLocks/>
          </p:cNvCxnSpPr>
          <p:nvPr userDrawn="1"/>
        </p:nvCxnSpPr>
        <p:spPr>
          <a:xfrm>
            <a:off x="0" y="2615418"/>
            <a:ext cx="10927735"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5645103" y="743965"/>
            <a:ext cx="5226947" cy="1605313"/>
          </a:xfrm>
        </p:spPr>
        <p:txBody>
          <a:bodyPr anchor="b">
            <a:normAutofit/>
          </a:bodyPr>
          <a:lstStyle>
            <a:lvl1pPr>
              <a:lnSpc>
                <a:spcPct val="80000"/>
              </a:lnSpc>
              <a:defRPr sz="5400">
                <a:solidFill>
                  <a:schemeClr val="tx2"/>
                </a:solidFill>
              </a:defRPr>
            </a:lvl1pPr>
          </a:lstStyle>
          <a:p>
            <a:r>
              <a:rPr lang="en-US"/>
              <a:t>full name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5645103" y="2885820"/>
            <a:ext cx="5226947" cy="608331"/>
          </a:xfrm>
        </p:spPr>
        <p:txBody>
          <a:bodyPr anchor="ctr">
            <a:normAutofit/>
          </a:bodyPr>
          <a:lstStyle>
            <a:lvl1pPr marL="0" indent="0">
              <a:buNone/>
              <a:defRPr sz="18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Position / Title</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dirty="0"/>
          </a:p>
        </p:txBody>
      </p:sp>
      <p:pic>
        <p:nvPicPr>
          <p:cNvPr id="18" name="Picture 17" descr="A picture containing text, sign, clipart&#10;&#10;Description automatically generated">
            <a:extLst>
              <a:ext uri="{FF2B5EF4-FFF2-40B4-BE49-F238E27FC236}">
                <a16:creationId xmlns:a16="http://schemas.microsoft.com/office/drawing/2014/main" id="{F16CEFF4-5600-AF00-9AA6-37E61B9B3E10}"/>
              </a:ext>
            </a:extLst>
          </p:cNvPr>
          <p:cNvPicPr>
            <a:picLocks noChangeAspect="1"/>
          </p:cNvPicPr>
          <p:nvPr userDrawn="1"/>
        </p:nvPicPr>
        <p:blipFill>
          <a:blip r:embed="rId4"/>
          <a:stretch>
            <a:fillRect/>
          </a:stretch>
        </p:blipFill>
        <p:spPr>
          <a:xfrm>
            <a:off x="495967" y="6408587"/>
            <a:ext cx="914400" cy="255588"/>
          </a:xfrm>
          <a:prstGeom prst="rect">
            <a:avLst/>
          </a:prstGeom>
        </p:spPr>
      </p:pic>
      <p:pic>
        <p:nvPicPr>
          <p:cNvPr id="20" name="Picture 19" descr="A picture containing text, sign, clipart&#10;&#10;Description automatically generated">
            <a:extLst>
              <a:ext uri="{FF2B5EF4-FFF2-40B4-BE49-F238E27FC236}">
                <a16:creationId xmlns:a16="http://schemas.microsoft.com/office/drawing/2014/main" id="{3F327553-BEE5-976E-1DE6-B3941EBC06B7}"/>
              </a:ext>
            </a:extLst>
          </p:cNvPr>
          <p:cNvPicPr>
            <a:picLocks noChangeAspect="1"/>
          </p:cNvPicPr>
          <p:nvPr userDrawn="1"/>
        </p:nvPicPr>
        <p:blipFill>
          <a:blip r:embed="rId4"/>
          <a:stretch>
            <a:fillRect/>
          </a:stretch>
        </p:blipFill>
        <p:spPr>
          <a:xfrm>
            <a:off x="495967" y="6408588"/>
            <a:ext cx="914402" cy="255588"/>
          </a:xfrm>
          <a:prstGeom prst="rect">
            <a:avLst/>
          </a:prstGeom>
        </p:spPr>
      </p:pic>
      <p:sp>
        <p:nvSpPr>
          <p:cNvPr id="13" name="Picture Placeholder 12">
            <a:extLst>
              <a:ext uri="{FF2B5EF4-FFF2-40B4-BE49-F238E27FC236}">
                <a16:creationId xmlns:a16="http://schemas.microsoft.com/office/drawing/2014/main" id="{2A6788D7-75A4-C22F-D2F9-09A9E5D91F34}"/>
              </a:ext>
            </a:extLst>
          </p:cNvPr>
          <p:cNvSpPr>
            <a:spLocks noGrp="1"/>
          </p:cNvSpPr>
          <p:nvPr>
            <p:ph type="pic" sz="quarter" idx="14"/>
          </p:nvPr>
        </p:nvSpPr>
        <p:spPr>
          <a:xfrm>
            <a:off x="-1" y="-1"/>
            <a:ext cx="4915567" cy="6858000"/>
          </a:xfrm>
          <a:custGeom>
            <a:avLst/>
            <a:gdLst>
              <a:gd name="connsiteX0" fmla="*/ 0 w 4915567"/>
              <a:gd name="connsiteY0" fmla="*/ 0 h 6858000"/>
              <a:gd name="connsiteX1" fmla="*/ 3356517 w 4915567"/>
              <a:gd name="connsiteY1" fmla="*/ 0 h 6858000"/>
              <a:gd name="connsiteX2" fmla="*/ 3356517 w 4915567"/>
              <a:gd name="connsiteY2" fmla="*/ 15152 h 6858000"/>
              <a:gd name="connsiteX3" fmla="*/ 3383540 w 4915567"/>
              <a:gd name="connsiteY3" fmla="*/ 15152 h 6858000"/>
              <a:gd name="connsiteX4" fmla="*/ 3417676 w 4915567"/>
              <a:gd name="connsiteY4" fmla="*/ 44722 h 6858000"/>
              <a:gd name="connsiteX5" fmla="*/ 4915567 w 4915567"/>
              <a:gd name="connsiteY5" fmla="*/ 3428999 h 6858000"/>
              <a:gd name="connsiteX6" fmla="*/ 3417676 w 4915567"/>
              <a:gd name="connsiteY6" fmla="*/ 6813277 h 6858000"/>
              <a:gd name="connsiteX7" fmla="*/ 3366054 w 4915567"/>
              <a:gd name="connsiteY7" fmla="*/ 6857993 h 6858000"/>
              <a:gd name="connsiteX8" fmla="*/ 3356517 w 4915567"/>
              <a:gd name="connsiteY8" fmla="*/ 6857993 h 6858000"/>
              <a:gd name="connsiteX9" fmla="*/ 3356517 w 4915567"/>
              <a:gd name="connsiteY9" fmla="*/ 6858000 h 6858000"/>
              <a:gd name="connsiteX10" fmla="*/ 0 w 4915567"/>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567" h="6858000">
                <a:moveTo>
                  <a:pt x="0" y="0"/>
                </a:moveTo>
                <a:lnTo>
                  <a:pt x="3356517" y="0"/>
                </a:lnTo>
                <a:lnTo>
                  <a:pt x="3356517" y="15152"/>
                </a:lnTo>
                <a:lnTo>
                  <a:pt x="3383540" y="15152"/>
                </a:lnTo>
                <a:lnTo>
                  <a:pt x="3417676" y="44722"/>
                </a:lnTo>
                <a:cubicBezTo>
                  <a:pt x="4337862" y="881068"/>
                  <a:pt x="4915567" y="2087568"/>
                  <a:pt x="4915567" y="3428999"/>
                </a:cubicBezTo>
                <a:cubicBezTo>
                  <a:pt x="4915567" y="4770430"/>
                  <a:pt x="4337862" y="5976930"/>
                  <a:pt x="3417676" y="6813277"/>
                </a:cubicBezTo>
                <a:lnTo>
                  <a:pt x="3366054" y="6857993"/>
                </a:lnTo>
                <a:lnTo>
                  <a:pt x="3356517" y="6857993"/>
                </a:lnTo>
                <a:lnTo>
                  <a:pt x="3356517" y="6858000"/>
                </a:lnTo>
                <a:lnTo>
                  <a:pt x="0" y="6858000"/>
                </a:lnTo>
                <a:close/>
              </a:path>
            </a:pathLst>
          </a:custGeom>
          <a:solidFill>
            <a:schemeClr val="accent3">
              <a:lumMod val="20000"/>
              <a:lumOff val="80000"/>
            </a:schemeClr>
          </a:solidFill>
        </p:spPr>
        <p:txBody>
          <a:bodyPr wrap="square" anchor="ctr">
            <a:noAutofit/>
          </a:bodyPr>
          <a:lstStyle>
            <a:lvl1pPr marL="0" indent="0" algn="ctr">
              <a:buNone/>
              <a:defRPr sz="1200"/>
            </a:lvl1pPr>
          </a:lstStyle>
          <a:p>
            <a:endParaRPr lang="en-US" dirty="0"/>
          </a:p>
        </p:txBody>
      </p:sp>
      <p:sp>
        <p:nvSpPr>
          <p:cNvPr id="12" name="Text Placeholder 2">
            <a:extLst>
              <a:ext uri="{FF2B5EF4-FFF2-40B4-BE49-F238E27FC236}">
                <a16:creationId xmlns:a16="http://schemas.microsoft.com/office/drawing/2014/main" id="{7AA3EFFA-68D7-3452-5BF4-CB2A73A39B94}"/>
              </a:ext>
            </a:extLst>
          </p:cNvPr>
          <p:cNvSpPr>
            <a:spLocks noGrp="1"/>
          </p:cNvSpPr>
          <p:nvPr>
            <p:ph type="body" idx="15" hasCustomPrompt="1"/>
          </p:nvPr>
        </p:nvSpPr>
        <p:spPr>
          <a:xfrm>
            <a:off x="5645103" y="3530503"/>
            <a:ext cx="5226947" cy="1886323"/>
          </a:xfrm>
        </p:spPr>
        <p:txBody>
          <a:bodyPr anchor="t">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Bio</a:t>
            </a:r>
          </a:p>
        </p:txBody>
      </p:sp>
    </p:spTree>
    <p:extLst>
      <p:ext uri="{BB962C8B-B14F-4D97-AF65-F5344CB8AC3E}">
        <p14:creationId xmlns:p14="http://schemas.microsoft.com/office/powerpoint/2010/main" val="151793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15" name="Chart Placeholder 14">
            <a:extLst>
              <a:ext uri="{FF2B5EF4-FFF2-40B4-BE49-F238E27FC236}">
                <a16:creationId xmlns:a16="http://schemas.microsoft.com/office/drawing/2014/main" id="{B321D617-1E76-7179-1406-BDAC07643341}"/>
              </a:ext>
            </a:extLst>
          </p:cNvPr>
          <p:cNvSpPr>
            <a:spLocks noGrp="1"/>
          </p:cNvSpPr>
          <p:nvPr>
            <p:ph type="chart" sz="quarter" idx="13"/>
          </p:nvPr>
        </p:nvSpPr>
        <p:spPr>
          <a:xfrm>
            <a:off x="493859" y="1690999"/>
            <a:ext cx="11202841" cy="4481201"/>
          </a:xfrm>
        </p:spPr>
        <p:txBody>
          <a:bodyPr anchor="ctr"/>
          <a:lstStyle>
            <a:lvl1pPr marL="0" indent="0" algn="ctr">
              <a:buNone/>
              <a:defRPr/>
            </a:lvl1pPr>
          </a:lstStyle>
          <a:p>
            <a:endParaRPr lang="en-US" dirty="0"/>
          </a:p>
        </p:txBody>
      </p:sp>
      <p:sp>
        <p:nvSpPr>
          <p:cNvPr id="24" name="Title 1">
            <a:extLst>
              <a:ext uri="{FF2B5EF4-FFF2-40B4-BE49-F238E27FC236}">
                <a16:creationId xmlns:a16="http://schemas.microsoft.com/office/drawing/2014/main" id="{E399EF02-09B9-CF9E-D547-93C3C0B264C2}"/>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1D74E4AD-EEE5-6EC5-A139-C2AE98FF21B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61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16" name="Table Placeholder 15">
            <a:extLst>
              <a:ext uri="{FF2B5EF4-FFF2-40B4-BE49-F238E27FC236}">
                <a16:creationId xmlns:a16="http://schemas.microsoft.com/office/drawing/2014/main" id="{358EAB66-E412-6145-EB3B-8E4F61EA9DAB}"/>
              </a:ext>
            </a:extLst>
          </p:cNvPr>
          <p:cNvSpPr>
            <a:spLocks noGrp="1"/>
          </p:cNvSpPr>
          <p:nvPr>
            <p:ph type="tbl" sz="quarter" idx="14"/>
          </p:nvPr>
        </p:nvSpPr>
        <p:spPr>
          <a:xfrm>
            <a:off x="493859" y="1690999"/>
            <a:ext cx="11202841" cy="4481201"/>
          </a:xfrm>
        </p:spPr>
        <p:txBody>
          <a:bodyPr anchor="ctr"/>
          <a:lstStyle>
            <a:lvl1pPr marL="0" indent="0" algn="ctr">
              <a:buNone/>
              <a:defRPr/>
            </a:lvl1pPr>
          </a:lstStyle>
          <a:p>
            <a:endParaRPr lang="en-US" dirty="0"/>
          </a:p>
        </p:txBody>
      </p:sp>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24" name="Title 1">
            <a:extLst>
              <a:ext uri="{FF2B5EF4-FFF2-40B4-BE49-F238E27FC236}">
                <a16:creationId xmlns:a16="http://schemas.microsoft.com/office/drawing/2014/main" id="{3163137F-7467-9DB2-FDF9-71E4F4876225}"/>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54F793DD-2CA5-BFC0-F10B-95F49129642A}"/>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772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D6F79-99E0-6DF2-7329-C4B2366E4778}"/>
              </a:ext>
            </a:extLst>
          </p:cNvPr>
          <p:cNvSpPr>
            <a:spLocks noGrp="1"/>
          </p:cNvSpPr>
          <p:nvPr>
            <p:ph idx="1"/>
          </p:nvPr>
        </p:nvSpPr>
        <p:spPr>
          <a:xfrm>
            <a:off x="493859" y="1825625"/>
            <a:ext cx="11202174" cy="4351338"/>
          </a:xfrm>
        </p:spPr>
        <p:txBody>
          <a:bodyPr numCol="2" spcCol="4572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6D0495C-3896-A908-E760-96AE4A60F0BF}"/>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10" name="Title 1">
            <a:extLst>
              <a:ext uri="{FF2B5EF4-FFF2-40B4-BE49-F238E27FC236}">
                <a16:creationId xmlns:a16="http://schemas.microsoft.com/office/drawing/2014/main" id="{80C6F6E2-4BBE-A4DF-3EED-BAE049A17480}"/>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313FD6E0-43F6-D287-2F02-6932291E0DC3}"/>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473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0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EFF68-7E18-39F1-E8F5-8C1C95C13D14}"/>
              </a:ext>
            </a:extLst>
          </p:cNvPr>
          <p:cNvSpPr>
            <a:spLocks noGrp="1"/>
          </p:cNvSpPr>
          <p:nvPr>
            <p:ph sz="half" idx="1"/>
          </p:nvPr>
        </p:nvSpPr>
        <p:spPr>
          <a:xfrm>
            <a:off x="493858"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91D2A8-1256-A918-2D4B-B52359721420}"/>
              </a:ext>
            </a:extLst>
          </p:cNvPr>
          <p:cNvSpPr>
            <a:spLocks noGrp="1"/>
          </p:cNvSpPr>
          <p:nvPr>
            <p:ph sz="half" idx="2"/>
          </p:nvPr>
        </p:nvSpPr>
        <p:spPr>
          <a:xfrm>
            <a:off x="6157224"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B48384F-822B-F498-3197-510694971B58}"/>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12" name="Title 1">
            <a:extLst>
              <a:ext uri="{FF2B5EF4-FFF2-40B4-BE49-F238E27FC236}">
                <a16:creationId xmlns:a16="http://schemas.microsoft.com/office/drawing/2014/main" id="{1EF85DEE-6EB8-7E66-C4D5-23EF041C5C64}"/>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4F3ED6F6-B55A-F56C-0693-D272414DA35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132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 0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493858" y="1619838"/>
            <a:ext cx="5540920"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CB123C9-18E9-8EF4-CDF3-9761CA8B8D80}"/>
              </a:ext>
            </a:extLst>
          </p:cNvPr>
          <p:cNvSpPr>
            <a:spLocks noGrp="1"/>
          </p:cNvSpPr>
          <p:nvPr>
            <p:ph type="body" sz="quarter" idx="3"/>
          </p:nvPr>
        </p:nvSpPr>
        <p:spPr>
          <a:xfrm>
            <a:off x="6157224" y="1619838"/>
            <a:ext cx="5538808"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493858"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603498D6-A6D9-9D45-014C-393C8FAC532C}"/>
              </a:ext>
            </a:extLst>
          </p:cNvPr>
          <p:cNvSpPr>
            <a:spLocks noGrp="1"/>
          </p:cNvSpPr>
          <p:nvPr>
            <p:ph sz="half" idx="2"/>
          </p:nvPr>
        </p:nvSpPr>
        <p:spPr>
          <a:xfrm>
            <a:off x="6157224"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3F004D3-5DFA-AE24-5AAF-08D692769513}"/>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FE57417B-8D2F-0B83-C0E5-6243BC5EFBC0}"/>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835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03">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4F6F1915-E796-10ED-EDDB-5B4E89D8B1A9}"/>
              </a:ext>
            </a:extLst>
          </p:cNvPr>
          <p:cNvSpPr/>
          <p:nvPr userDrawn="1"/>
        </p:nvSpPr>
        <p:spPr>
          <a:xfrm rot="10800000">
            <a:off x="628191" y="1"/>
            <a:ext cx="10941738" cy="6857999"/>
          </a:xfrm>
          <a:custGeom>
            <a:avLst/>
            <a:gdLst>
              <a:gd name="connsiteX0" fmla="*/ 10941738 w 10941738"/>
              <a:gd name="connsiteY0" fmla="*/ 6857999 h 6857999"/>
              <a:gd name="connsiteX1" fmla="*/ 5473927 w 10941738"/>
              <a:gd name="connsiteY1" fmla="*/ 6857999 h 6857999"/>
              <a:gd name="connsiteX2" fmla="*/ 5467811 w 10941738"/>
              <a:gd name="connsiteY2" fmla="*/ 6857999 h 6857999"/>
              <a:gd name="connsiteX3" fmla="*/ 1 w 10941738"/>
              <a:gd name="connsiteY3" fmla="*/ 6857999 h 6857999"/>
              <a:gd name="connsiteX4" fmla="*/ 51629 w 10941738"/>
              <a:gd name="connsiteY4" fmla="*/ 6813277 h 6857999"/>
              <a:gd name="connsiteX5" fmla="*/ 1549520 w 10941738"/>
              <a:gd name="connsiteY5" fmla="*/ 3429000 h 6857999"/>
              <a:gd name="connsiteX6" fmla="*/ 51629 w 10941738"/>
              <a:gd name="connsiteY6" fmla="*/ 44722 h 6857999"/>
              <a:gd name="connsiteX7" fmla="*/ 0 w 10941738"/>
              <a:gd name="connsiteY7" fmla="*/ 0 h 6857999"/>
              <a:gd name="connsiteX8" fmla="*/ 5467811 w 10941738"/>
              <a:gd name="connsiteY8" fmla="*/ 0 h 6857999"/>
              <a:gd name="connsiteX9" fmla="*/ 5473927 w 10941738"/>
              <a:gd name="connsiteY9" fmla="*/ 0 h 6857999"/>
              <a:gd name="connsiteX10" fmla="*/ 10941737 w 10941738"/>
              <a:gd name="connsiteY10" fmla="*/ 0 h 6857999"/>
              <a:gd name="connsiteX11" fmla="*/ 10890109 w 10941738"/>
              <a:gd name="connsiteY11" fmla="*/ 44722 h 6857999"/>
              <a:gd name="connsiteX12" fmla="*/ 9392218 w 10941738"/>
              <a:gd name="connsiteY12" fmla="*/ 3428999 h 6857999"/>
              <a:gd name="connsiteX13" fmla="*/ 10890109 w 10941738"/>
              <a:gd name="connsiteY13" fmla="*/ 681327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41738" h="6857999">
                <a:moveTo>
                  <a:pt x="10941738" y="6857999"/>
                </a:moveTo>
                <a:lnTo>
                  <a:pt x="5473927" y="6857999"/>
                </a:lnTo>
                <a:lnTo>
                  <a:pt x="5467811" y="6857999"/>
                </a:lnTo>
                <a:lnTo>
                  <a:pt x="1" y="6857999"/>
                </a:lnTo>
                <a:lnTo>
                  <a:pt x="51629" y="6813277"/>
                </a:lnTo>
                <a:cubicBezTo>
                  <a:pt x="971815" y="5976931"/>
                  <a:pt x="1549520" y="4770431"/>
                  <a:pt x="1549520" y="3429000"/>
                </a:cubicBezTo>
                <a:cubicBezTo>
                  <a:pt x="1549520" y="2087569"/>
                  <a:pt x="971815" y="881069"/>
                  <a:pt x="51629" y="44722"/>
                </a:cubicBezTo>
                <a:lnTo>
                  <a:pt x="0" y="0"/>
                </a:lnTo>
                <a:lnTo>
                  <a:pt x="5467811" y="0"/>
                </a:lnTo>
                <a:lnTo>
                  <a:pt x="5473927" y="0"/>
                </a:lnTo>
                <a:lnTo>
                  <a:pt x="10941737" y="0"/>
                </a:lnTo>
                <a:lnTo>
                  <a:pt x="10890109" y="44722"/>
                </a:lnTo>
                <a:cubicBezTo>
                  <a:pt x="9969923" y="881068"/>
                  <a:pt x="9392218" y="2087568"/>
                  <a:pt x="9392218" y="3428999"/>
                </a:cubicBezTo>
                <a:cubicBezTo>
                  <a:pt x="9392218" y="4770430"/>
                  <a:pt x="9969923" y="5976930"/>
                  <a:pt x="10890109" y="6813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444C777F-D545-B64F-C80A-8099B3FA612B}"/>
              </a:ext>
            </a:extLst>
          </p:cNvPr>
          <p:cNvSpPr/>
          <p:nvPr userDrawn="1"/>
        </p:nvSpPr>
        <p:spPr>
          <a:xfrm>
            <a:off x="-1" y="1427767"/>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2554188" y="1700463"/>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552209" y="2512979"/>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a:extLst>
              <a:ext uri="{FF2B5EF4-FFF2-40B4-BE49-F238E27FC236}">
                <a16:creationId xmlns:a16="http://schemas.microsoft.com/office/drawing/2014/main" id="{534457CE-4668-7A0D-E5AD-B5D41398EB1B}"/>
              </a:ext>
            </a:extLst>
          </p:cNvPr>
          <p:cNvSpPr>
            <a:spLocks noGrp="1"/>
          </p:cNvSpPr>
          <p:nvPr>
            <p:ph type="title"/>
          </p:nvPr>
        </p:nvSpPr>
        <p:spPr>
          <a:xfrm>
            <a:off x="493859" y="365125"/>
            <a:ext cx="11202174" cy="683827"/>
          </a:xfrm>
        </p:spPr>
        <p:txBody>
          <a:bodyPr/>
          <a:lstStyle>
            <a:lvl1pPr algn="ctr">
              <a:defRPr>
                <a:solidFill>
                  <a:schemeClr val="tx2"/>
                </a:solidFill>
              </a:defRPr>
            </a:lvl1pPr>
          </a:lstStyle>
          <a:p>
            <a:r>
              <a:rPr lang="en-US"/>
              <a:t>Click to edit Master title style</a:t>
            </a:r>
          </a:p>
        </p:txBody>
      </p:sp>
      <p:sp>
        <p:nvSpPr>
          <p:cNvPr id="21" name="Rectangle 20">
            <a:extLst>
              <a:ext uri="{FF2B5EF4-FFF2-40B4-BE49-F238E27FC236}">
                <a16:creationId xmlns:a16="http://schemas.microsoft.com/office/drawing/2014/main" id="{0A0D89F1-D110-A5D9-BB33-0F27D2CF53B0}"/>
              </a:ext>
            </a:extLst>
          </p:cNvPr>
          <p:cNvSpPr/>
          <p:nvPr userDrawn="1"/>
        </p:nvSpPr>
        <p:spPr>
          <a:xfrm>
            <a:off x="6336630" y="1427766"/>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
            <a:extLst>
              <a:ext uri="{FF2B5EF4-FFF2-40B4-BE49-F238E27FC236}">
                <a16:creationId xmlns:a16="http://schemas.microsoft.com/office/drawing/2014/main" id="{C34B15FC-03A0-2BAE-8A96-69DADDE988F3}"/>
              </a:ext>
            </a:extLst>
          </p:cNvPr>
          <p:cNvSpPr>
            <a:spLocks noGrp="1"/>
          </p:cNvSpPr>
          <p:nvPr>
            <p:ph type="body" idx="17"/>
          </p:nvPr>
        </p:nvSpPr>
        <p:spPr>
          <a:xfrm>
            <a:off x="6470137" y="1700462"/>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2">
            <a:extLst>
              <a:ext uri="{FF2B5EF4-FFF2-40B4-BE49-F238E27FC236}">
                <a16:creationId xmlns:a16="http://schemas.microsoft.com/office/drawing/2014/main" id="{2960940F-76D7-B4A7-6D5C-DD8EF016DBFF}"/>
              </a:ext>
            </a:extLst>
          </p:cNvPr>
          <p:cNvSpPr>
            <a:spLocks noGrp="1"/>
          </p:cNvSpPr>
          <p:nvPr>
            <p:ph sz="half" idx="18"/>
          </p:nvPr>
        </p:nvSpPr>
        <p:spPr>
          <a:xfrm>
            <a:off x="6468158" y="2512978"/>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Picture Placeholder 41">
            <a:extLst>
              <a:ext uri="{FF2B5EF4-FFF2-40B4-BE49-F238E27FC236}">
                <a16:creationId xmlns:a16="http://schemas.microsoft.com/office/drawing/2014/main" id="{D38270FF-3FDC-B616-169E-DA1F1C71B1C0}"/>
              </a:ext>
            </a:extLst>
          </p:cNvPr>
          <p:cNvSpPr>
            <a:spLocks noGrp="1"/>
          </p:cNvSpPr>
          <p:nvPr>
            <p:ph type="pic" sz="quarter" idx="19"/>
          </p:nvPr>
        </p:nvSpPr>
        <p:spPr>
          <a:xfrm>
            <a:off x="1"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dirty="0"/>
          </a:p>
        </p:txBody>
      </p:sp>
      <p:sp>
        <p:nvSpPr>
          <p:cNvPr id="43" name="Picture Placeholder 42">
            <a:extLst>
              <a:ext uri="{FF2B5EF4-FFF2-40B4-BE49-F238E27FC236}">
                <a16:creationId xmlns:a16="http://schemas.microsoft.com/office/drawing/2014/main" id="{2AEAA1D6-405E-6B24-6E2E-2FD7D9D5AFA9}"/>
              </a:ext>
            </a:extLst>
          </p:cNvPr>
          <p:cNvSpPr>
            <a:spLocks noGrp="1"/>
          </p:cNvSpPr>
          <p:nvPr>
            <p:ph type="pic" sz="quarter" idx="20"/>
          </p:nvPr>
        </p:nvSpPr>
        <p:spPr>
          <a:xfrm flipH="1">
            <a:off x="10000946"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dirty="0"/>
          </a:p>
        </p:txBody>
      </p:sp>
      <p:pic>
        <p:nvPicPr>
          <p:cNvPr id="44" name="Picture 43" descr="A picture containing text, sign, clipart&#10;&#10;Description automatically generated">
            <a:extLst>
              <a:ext uri="{FF2B5EF4-FFF2-40B4-BE49-F238E27FC236}">
                <a16:creationId xmlns:a16="http://schemas.microsoft.com/office/drawing/2014/main" id="{8ED0C5C7-9C47-3BAE-CCF0-4E6A4A4FED6A}"/>
              </a:ext>
            </a:extLst>
          </p:cNvPr>
          <p:cNvPicPr>
            <a:picLocks noChangeAspect="1"/>
          </p:cNvPicPr>
          <p:nvPr userDrawn="1"/>
        </p:nvPicPr>
        <p:blipFill>
          <a:blip r:embed="rId2"/>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341978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01 Photo">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Picture Placeholder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dirty="0"/>
          </a:p>
        </p:txBody>
      </p:sp>
    </p:spTree>
    <p:extLst>
      <p:ext uri="{BB962C8B-B14F-4D97-AF65-F5344CB8AC3E}">
        <p14:creationId xmlns:p14="http://schemas.microsoft.com/office/powerpoint/2010/main" val="2232825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 0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7B2010C-F8E2-EFA4-A062-CEB923634C9A}"/>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DEF6D6C0-CBAD-E1B2-1EC1-FDC098B99F53}"/>
              </a:ext>
            </a:extLst>
          </p:cNvPr>
          <p:cNvSpPr/>
          <p:nvPr userDrawn="1"/>
        </p:nvSpPr>
        <p:spPr>
          <a:xfrm>
            <a:off x="493858" y="1607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F3D5E31-404D-7BA1-BB15-DAA4BCB663BE}"/>
              </a:ext>
            </a:extLst>
          </p:cNvPr>
          <p:cNvSpPr/>
          <p:nvPr userDrawn="1"/>
        </p:nvSpPr>
        <p:spPr>
          <a:xfrm>
            <a:off x="493858" y="3893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bg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941982" y="1739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8546F0E2-4ED9-245F-6E6F-4FBD690D0186}"/>
              </a:ext>
            </a:extLst>
          </p:cNvPr>
          <p:cNvSpPr>
            <a:spLocks noGrp="1"/>
          </p:cNvSpPr>
          <p:nvPr>
            <p:ph type="pic" sz="quarter" idx="14"/>
          </p:nvPr>
        </p:nvSpPr>
        <p:spPr>
          <a:xfrm>
            <a:off x="28376" y="1739462"/>
            <a:ext cx="2763982" cy="1889413"/>
          </a:xfrm>
          <a:solidFill>
            <a:schemeClr val="bg2"/>
          </a:solidFill>
        </p:spPr>
        <p:txBody>
          <a:bodyPr anchor="ctr">
            <a:normAutofit/>
          </a:bodyPr>
          <a:lstStyle>
            <a:lvl1pPr marL="0" indent="0" algn="ctr">
              <a:buNone/>
              <a:defRPr sz="1200"/>
            </a:lvl1pPr>
          </a:lstStyle>
          <a:p>
            <a:endParaRPr lang="en-US" dirty="0"/>
          </a:p>
        </p:txBody>
      </p:sp>
      <p:sp>
        <p:nvSpPr>
          <p:cNvPr id="2" name="Content Placeholder 2">
            <a:extLst>
              <a:ext uri="{FF2B5EF4-FFF2-40B4-BE49-F238E27FC236}">
                <a16:creationId xmlns:a16="http://schemas.microsoft.com/office/drawing/2014/main" id="{E158619F-9312-0E28-80A1-182548D2BDA3}"/>
              </a:ext>
            </a:extLst>
          </p:cNvPr>
          <p:cNvSpPr>
            <a:spLocks noGrp="1"/>
          </p:cNvSpPr>
          <p:nvPr>
            <p:ph sz="half" idx="15"/>
          </p:nvPr>
        </p:nvSpPr>
        <p:spPr>
          <a:xfrm>
            <a:off x="2941982" y="4025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6">
            <a:extLst>
              <a:ext uri="{FF2B5EF4-FFF2-40B4-BE49-F238E27FC236}">
                <a16:creationId xmlns:a16="http://schemas.microsoft.com/office/drawing/2014/main" id="{BAD26340-114E-568D-82EA-A771C7461E88}"/>
              </a:ext>
            </a:extLst>
          </p:cNvPr>
          <p:cNvSpPr>
            <a:spLocks noGrp="1"/>
          </p:cNvSpPr>
          <p:nvPr>
            <p:ph type="pic" sz="quarter" idx="16"/>
          </p:nvPr>
        </p:nvSpPr>
        <p:spPr>
          <a:xfrm>
            <a:off x="28376" y="4025462"/>
            <a:ext cx="2763982" cy="1889413"/>
          </a:xfrm>
          <a:solidFill>
            <a:schemeClr val="bg2"/>
          </a:solidFill>
        </p:spPr>
        <p:txBody>
          <a:bodyPr anchor="ctr">
            <a:normAutofit/>
          </a:bodyPr>
          <a:lstStyle>
            <a:lvl1pPr marL="0" indent="0" algn="ctr">
              <a:buNone/>
              <a:defRPr sz="1200"/>
            </a:lvl1pPr>
          </a:lstStyle>
          <a:p>
            <a:endParaRPr lang="en-US" dirty="0"/>
          </a:p>
        </p:txBody>
      </p:sp>
      <p:sp>
        <p:nvSpPr>
          <p:cNvPr id="10" name="Title 1">
            <a:extLst>
              <a:ext uri="{FF2B5EF4-FFF2-40B4-BE49-F238E27FC236}">
                <a16:creationId xmlns:a16="http://schemas.microsoft.com/office/drawing/2014/main" id="{482CDBEF-3786-59D6-EAA7-8A14824B9877}"/>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CABA930-F6B5-CCD4-CCE8-F4ED21BC8772}"/>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319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
        <p:nvSpPr>
          <p:cNvPr id="2" name="Title 1">
            <a:extLst>
              <a:ext uri="{FF2B5EF4-FFF2-40B4-BE49-F238E27FC236}">
                <a16:creationId xmlns:a16="http://schemas.microsoft.com/office/drawing/2014/main" id="{4EB7057B-7EAA-5E7E-70A9-178A6188E423}"/>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937976A5-CF09-19B0-23D9-D40C1F54BCAC}"/>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393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60557B1-2812-483E-7E8D-03810EE5D479}"/>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dirty="0"/>
          </a:p>
        </p:txBody>
      </p:sp>
    </p:spTree>
    <p:extLst>
      <p:ext uri="{BB962C8B-B14F-4D97-AF65-F5344CB8AC3E}">
        <p14:creationId xmlns:p14="http://schemas.microsoft.com/office/powerpoint/2010/main" val="2929399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2B3384-8FA6-621A-DF26-771D9CCD9BB4}"/>
              </a:ext>
            </a:extLst>
          </p:cNvPr>
          <p:cNvSpPr/>
          <p:nvPr userDrawn="1"/>
        </p:nvSpPr>
        <p:spPr>
          <a:xfrm>
            <a:off x="-2" y="0"/>
            <a:ext cx="492280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C89AB170-4090-EF13-4176-65470C2C269F}"/>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sign, clipart&#10;&#10;Description automatically generated">
            <a:extLst>
              <a:ext uri="{FF2B5EF4-FFF2-40B4-BE49-F238E27FC236}">
                <a16:creationId xmlns:a16="http://schemas.microsoft.com/office/drawing/2014/main" id="{E368432C-A322-A5C0-88CE-5267B512D33D}"/>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5" name="Oval 4">
            <a:extLst>
              <a:ext uri="{FF2B5EF4-FFF2-40B4-BE49-F238E27FC236}">
                <a16:creationId xmlns:a16="http://schemas.microsoft.com/office/drawing/2014/main" id="{F062DDB2-E9BE-66F8-2D5F-7F7050182312}"/>
              </a:ext>
            </a:extLst>
          </p:cNvPr>
          <p:cNvSpPr/>
          <p:nvPr userDrawn="1"/>
        </p:nvSpPr>
        <p:spPr>
          <a:xfrm>
            <a:off x="493861" y="4926488"/>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BEA3BDAC-49AE-626F-DA0B-3FA7E11ECAE0}"/>
              </a:ext>
            </a:extLst>
          </p:cNvPr>
          <p:cNvSpPr>
            <a:spLocks noGrp="1"/>
          </p:cNvSpPr>
          <p:nvPr userDrawn="1">
            <p:ph type="body" sz="quarter" idx="10"/>
          </p:nvPr>
        </p:nvSpPr>
        <p:spPr>
          <a:xfrm>
            <a:off x="1010918" y="4915129"/>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6" name="Oval 15">
            <a:extLst>
              <a:ext uri="{FF2B5EF4-FFF2-40B4-BE49-F238E27FC236}">
                <a16:creationId xmlns:a16="http://schemas.microsoft.com/office/drawing/2014/main" id="{F7DED122-78DA-09B6-B2F3-F8871F5764F2}"/>
              </a:ext>
            </a:extLst>
          </p:cNvPr>
          <p:cNvSpPr/>
          <p:nvPr userDrawn="1"/>
        </p:nvSpPr>
        <p:spPr>
          <a:xfrm>
            <a:off x="493861" y="5480306"/>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4">
            <a:extLst>
              <a:ext uri="{FF2B5EF4-FFF2-40B4-BE49-F238E27FC236}">
                <a16:creationId xmlns:a16="http://schemas.microsoft.com/office/drawing/2014/main" id="{4F7BE5B7-77F7-B76C-1BFC-3B53741AEF62}"/>
              </a:ext>
            </a:extLst>
          </p:cNvPr>
          <p:cNvSpPr>
            <a:spLocks noGrp="1"/>
          </p:cNvSpPr>
          <p:nvPr userDrawn="1">
            <p:ph type="body" sz="quarter" idx="11"/>
          </p:nvPr>
        </p:nvSpPr>
        <p:spPr>
          <a:xfrm>
            <a:off x="1010918" y="5471974"/>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9" name="Oval 18">
            <a:extLst>
              <a:ext uri="{FF2B5EF4-FFF2-40B4-BE49-F238E27FC236}">
                <a16:creationId xmlns:a16="http://schemas.microsoft.com/office/drawing/2014/main" id="{B4647208-B6DB-A757-B6D5-DFB9F37DDC7E}"/>
              </a:ext>
            </a:extLst>
          </p:cNvPr>
          <p:cNvSpPr/>
          <p:nvPr userDrawn="1"/>
        </p:nvSpPr>
        <p:spPr>
          <a:xfrm>
            <a:off x="493861" y="6034125"/>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4">
            <a:extLst>
              <a:ext uri="{FF2B5EF4-FFF2-40B4-BE49-F238E27FC236}">
                <a16:creationId xmlns:a16="http://schemas.microsoft.com/office/drawing/2014/main" id="{A1B1BF95-4394-8695-BB0D-1D63B6EFC6CA}"/>
              </a:ext>
            </a:extLst>
          </p:cNvPr>
          <p:cNvSpPr>
            <a:spLocks noGrp="1"/>
          </p:cNvSpPr>
          <p:nvPr userDrawn="1">
            <p:ph type="body" sz="quarter" idx="12"/>
          </p:nvPr>
        </p:nvSpPr>
        <p:spPr>
          <a:xfrm>
            <a:off x="1010918" y="6022766"/>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39" name="Picture Placeholder 38">
            <a:extLst>
              <a:ext uri="{FF2B5EF4-FFF2-40B4-BE49-F238E27FC236}">
                <a16:creationId xmlns:a16="http://schemas.microsoft.com/office/drawing/2014/main" id="{42A49950-B459-2A71-2367-E0A613981F97}"/>
              </a:ext>
            </a:extLst>
          </p:cNvPr>
          <p:cNvSpPr>
            <a:spLocks noGrp="1"/>
          </p:cNvSpPr>
          <p:nvPr userDrawn="1">
            <p:ph type="pic" sz="quarter" idx="13" hasCustomPrompt="1"/>
          </p:nvPr>
        </p:nvSpPr>
        <p:spPr>
          <a:xfrm>
            <a:off x="528310" y="4959738"/>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dirty="0"/>
              <a:t>Icon</a:t>
            </a:r>
          </a:p>
        </p:txBody>
      </p:sp>
      <p:sp>
        <p:nvSpPr>
          <p:cNvPr id="42" name="Picture Placeholder 41">
            <a:extLst>
              <a:ext uri="{FF2B5EF4-FFF2-40B4-BE49-F238E27FC236}">
                <a16:creationId xmlns:a16="http://schemas.microsoft.com/office/drawing/2014/main" id="{DB7F8586-8863-F6C6-5561-99C168EBF4DA}"/>
              </a:ext>
            </a:extLst>
          </p:cNvPr>
          <p:cNvSpPr>
            <a:spLocks noGrp="1"/>
          </p:cNvSpPr>
          <p:nvPr userDrawn="1">
            <p:ph type="pic" sz="quarter" idx="14" hasCustomPrompt="1"/>
          </p:nvPr>
        </p:nvSpPr>
        <p:spPr>
          <a:xfrm>
            <a:off x="528310" y="5516146"/>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dirty="0"/>
              <a:t>Icon</a:t>
            </a:r>
          </a:p>
        </p:txBody>
      </p:sp>
      <p:sp>
        <p:nvSpPr>
          <p:cNvPr id="44" name="Picture Placeholder 43">
            <a:extLst>
              <a:ext uri="{FF2B5EF4-FFF2-40B4-BE49-F238E27FC236}">
                <a16:creationId xmlns:a16="http://schemas.microsoft.com/office/drawing/2014/main" id="{A5507DB7-B020-3CFE-C3B4-A2F5FC627A2A}"/>
              </a:ext>
            </a:extLst>
          </p:cNvPr>
          <p:cNvSpPr>
            <a:spLocks noGrp="1"/>
          </p:cNvSpPr>
          <p:nvPr userDrawn="1">
            <p:ph type="pic" sz="quarter" idx="15" hasCustomPrompt="1"/>
          </p:nvPr>
        </p:nvSpPr>
        <p:spPr>
          <a:xfrm>
            <a:off x="528310" y="6062999"/>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dirty="0"/>
              <a:t>Icon</a:t>
            </a:r>
          </a:p>
        </p:txBody>
      </p:sp>
      <p:sp>
        <p:nvSpPr>
          <p:cNvPr id="9" name="Title 1">
            <a:extLst>
              <a:ext uri="{FF2B5EF4-FFF2-40B4-BE49-F238E27FC236}">
                <a16:creationId xmlns:a16="http://schemas.microsoft.com/office/drawing/2014/main" id="{A3977AC8-E508-C0AA-41CB-2A6D65233C79}"/>
              </a:ext>
            </a:extLst>
          </p:cNvPr>
          <p:cNvSpPr txBox="1">
            <a:spLocks/>
          </p:cNvSpPr>
          <p:nvPr userDrawn="1"/>
        </p:nvSpPr>
        <p:spPr>
          <a:xfrm>
            <a:off x="5839098" y="5509951"/>
            <a:ext cx="5859042" cy="1090671"/>
          </a:xfrm>
          <a:prstGeom prst="rect">
            <a:avLst/>
          </a:prstGeom>
        </p:spPr>
        <p:txBody>
          <a:bodyPr anchor="ctr">
            <a:noAutofit/>
          </a:bodyPr>
          <a:lstStyle>
            <a:lvl1pPr algn="r" defTabSz="914400" rtl="0" eaLnBrk="1" latinLnBrk="0" hangingPunct="1">
              <a:lnSpc>
                <a:spcPct val="80000"/>
              </a:lnSpc>
              <a:spcBef>
                <a:spcPct val="0"/>
              </a:spcBef>
              <a:buNone/>
              <a:defRPr lang="en-US" sz="11500" kern="1200" spc="-100" baseline="0">
                <a:solidFill>
                  <a:schemeClr val="tx2"/>
                </a:solidFill>
                <a:latin typeface="Bebas Neue" panose="020B0606020202050201" pitchFamily="34" charset="77"/>
                <a:ea typeface="+mj-ea"/>
                <a:cs typeface="+mj-cs"/>
              </a:defRPr>
            </a:lvl1pPr>
          </a:lstStyle>
          <a:p>
            <a:r>
              <a:rPr lang="en-US" dirty="0">
                <a:solidFill>
                  <a:schemeClr val="bg1"/>
                </a:solidFill>
              </a:rPr>
              <a:t>Thank you.</a:t>
            </a:r>
          </a:p>
        </p:txBody>
      </p:sp>
    </p:spTree>
    <p:extLst>
      <p:ext uri="{BB962C8B-B14F-4D97-AF65-F5344CB8AC3E}">
        <p14:creationId xmlns:p14="http://schemas.microsoft.com/office/powerpoint/2010/main" val="365443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 01 Photo">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5004D23-5752-1996-0DFA-964A1177A0D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1AB2169D-39D3-3F6D-C9B1-0BAA5780B9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D62AF0C9-4D6B-B8C4-4774-FA2E124B93E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Picture Placeholder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dirty="0"/>
          </a:p>
        </p:txBody>
      </p:sp>
    </p:spTree>
    <p:extLst>
      <p:ext uri="{BB962C8B-B14F-4D97-AF65-F5344CB8AC3E}">
        <p14:creationId xmlns:p14="http://schemas.microsoft.com/office/powerpoint/2010/main" val="192211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02">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Tree>
    <p:extLst>
      <p:ext uri="{BB962C8B-B14F-4D97-AF65-F5344CB8AC3E}">
        <p14:creationId xmlns:p14="http://schemas.microsoft.com/office/powerpoint/2010/main" val="147071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02 Photo">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Picture Placeholder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dirty="0"/>
          </a:p>
        </p:txBody>
      </p:sp>
    </p:spTree>
    <p:extLst>
      <p:ext uri="{BB962C8B-B14F-4D97-AF65-F5344CB8AC3E}">
        <p14:creationId xmlns:p14="http://schemas.microsoft.com/office/powerpoint/2010/main" val="131319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 02 Photo">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D76E079-7BD1-E2BA-6FDE-082EE232F9A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3EA6593A-E5DA-15A6-6983-D02CA85935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F0893AA7-D07D-6D88-8F0C-7F75693B342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Picture Placeholder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dirty="0"/>
          </a:p>
        </p:txBody>
      </p:sp>
    </p:spTree>
    <p:extLst>
      <p:ext uri="{BB962C8B-B14F-4D97-AF65-F5344CB8AC3E}">
        <p14:creationId xmlns:p14="http://schemas.microsoft.com/office/powerpoint/2010/main" val="306219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03">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2"/>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7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 03">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406D4257-5AE1-CDEB-BA53-D829765B7733}"/>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Graphic 2">
            <a:extLst>
              <a:ext uri="{FF2B5EF4-FFF2-40B4-BE49-F238E27FC236}">
                <a16:creationId xmlns:a16="http://schemas.microsoft.com/office/drawing/2014/main" id="{8E5E1CA6-313A-945B-CC57-EF9A26236E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FB2C31B9-2F2D-5F24-C428-E245E7E438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CAE75C4B-50DD-8E3C-D799-3D58E6588ED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4"/>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68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0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CA2-F784-8532-3918-83147B8C5EF4}"/>
              </a:ext>
            </a:extLst>
          </p:cNvPr>
          <p:cNvSpPr>
            <a:spLocks noGrp="1"/>
          </p:cNvSpPr>
          <p:nvPr>
            <p:ph type="title"/>
          </p:nvPr>
        </p:nvSpPr>
        <p:spPr>
          <a:xfrm>
            <a:off x="493861" y="1709738"/>
            <a:ext cx="6297613" cy="2852737"/>
          </a:xfrm>
        </p:spPr>
        <p:txBody>
          <a:bodyPr anchor="b">
            <a:normAutofit/>
          </a:bodyPr>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p:nvPr>
        </p:nvSpPr>
        <p:spPr>
          <a:xfrm>
            <a:off x="493861" y="4589464"/>
            <a:ext cx="6297613" cy="9210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CEE858F1-D8A6-3897-C6EC-293583FB1401}"/>
              </a:ext>
            </a:extLst>
          </p:cNvPr>
          <p:cNvGrpSpPr/>
          <p:nvPr userDrawn="1"/>
        </p:nvGrpSpPr>
        <p:grpSpPr>
          <a:xfrm>
            <a:off x="950381" y="941389"/>
            <a:ext cx="1357396" cy="379411"/>
            <a:chOff x="831850" y="696162"/>
            <a:chExt cx="1754664" cy="490453"/>
          </a:xfrm>
        </p:grpSpPr>
        <p:pic>
          <p:nvPicPr>
            <p:cNvPr id="13" name="Picture 12" descr="A picture containing text, sign, clipart&#10;&#10;Description automatically generated">
              <a:extLst>
                <a:ext uri="{FF2B5EF4-FFF2-40B4-BE49-F238E27FC236}">
                  <a16:creationId xmlns:a16="http://schemas.microsoft.com/office/drawing/2014/main" id="{59C64D83-AA45-A28E-F271-82890092317F}"/>
                </a:ext>
              </a:extLst>
            </p:cNvPr>
            <p:cNvPicPr>
              <a:picLocks noChangeAspect="1"/>
            </p:cNvPicPr>
            <p:nvPr userDrawn="1"/>
          </p:nvPicPr>
          <p:blipFill>
            <a:blip r:embed="rId2"/>
            <a:stretch>
              <a:fillRect/>
            </a:stretch>
          </p:blipFill>
          <p:spPr>
            <a:xfrm>
              <a:off x="831850" y="696162"/>
              <a:ext cx="1754664" cy="490453"/>
            </a:xfrm>
            <a:prstGeom prst="rect">
              <a:avLst/>
            </a:prstGeom>
          </p:spPr>
        </p:pic>
        <p:pic>
          <p:nvPicPr>
            <p:cNvPr id="14" name="Picture 13" descr="A picture containing text, sign, clipart&#10;&#10;Description automatically generated">
              <a:extLst>
                <a:ext uri="{FF2B5EF4-FFF2-40B4-BE49-F238E27FC236}">
                  <a16:creationId xmlns:a16="http://schemas.microsoft.com/office/drawing/2014/main" id="{FB9C8C56-A689-C0D8-B422-AF2B609560DC}"/>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b="25214"/>
            <a:stretch/>
          </p:blipFill>
          <p:spPr>
            <a:xfrm>
              <a:off x="831850" y="696162"/>
              <a:ext cx="1754664" cy="366791"/>
            </a:xfrm>
            <a:prstGeom prst="rect">
              <a:avLst/>
            </a:prstGeom>
          </p:spPr>
        </p:pic>
      </p:grpSp>
      <p:cxnSp>
        <p:nvCxnSpPr>
          <p:cNvPr id="5" name="Straight Connector 4">
            <a:extLst>
              <a:ext uri="{FF2B5EF4-FFF2-40B4-BE49-F238E27FC236}">
                <a16:creationId xmlns:a16="http://schemas.microsoft.com/office/drawing/2014/main" id="{1E11DA1F-5F7B-EFF2-CB36-FA71807A4A5E}"/>
              </a:ext>
            </a:extLst>
          </p:cNvPr>
          <p:cNvCxnSpPr>
            <a:cxnSpLocks/>
          </p:cNvCxnSpPr>
          <p:nvPr userDrawn="1"/>
        </p:nvCxnSpPr>
        <p:spPr>
          <a:xfrm>
            <a:off x="612392" y="5710416"/>
            <a:ext cx="11579608" cy="0"/>
          </a:xfrm>
          <a:prstGeom prst="line">
            <a:avLst/>
          </a:prstGeom>
          <a:ln w="181229">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5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91528-77BC-2E8C-5E5A-8A839DC35795}"/>
              </a:ext>
            </a:extLst>
          </p:cNvPr>
          <p:cNvSpPr>
            <a:spLocks noGrp="1"/>
          </p:cNvSpPr>
          <p:nvPr>
            <p:ph type="title"/>
          </p:nvPr>
        </p:nvSpPr>
        <p:spPr>
          <a:xfrm>
            <a:off x="838200" y="365125"/>
            <a:ext cx="10515600" cy="1325563"/>
          </a:xfrm>
          <a:prstGeom prst="rect">
            <a:avLst/>
          </a:prstGeom>
        </p:spPr>
        <p:txBody>
          <a:bodyPr anchor="ctr">
            <a:normAutofit/>
          </a:bodyPr>
          <a:lstStyle/>
          <a:p>
            <a:pPr marL="0" lvl="0"/>
            <a:r>
              <a:rPr lang="en-US"/>
              <a:t>Click to edit Master title style</a:t>
            </a:r>
          </a:p>
        </p:txBody>
      </p:sp>
      <p:sp>
        <p:nvSpPr>
          <p:cNvPr id="3" name="Text Placeholder 2">
            <a:extLst>
              <a:ext uri="{FF2B5EF4-FFF2-40B4-BE49-F238E27FC236}">
                <a16:creationId xmlns:a16="http://schemas.microsoft.com/office/drawing/2014/main" id="{6F427EA6-97E2-837E-482C-1EC81A984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text, sign, clipart&#10;&#10;Description automatically generated">
            <a:extLst>
              <a:ext uri="{FF2B5EF4-FFF2-40B4-BE49-F238E27FC236}">
                <a16:creationId xmlns:a16="http://schemas.microsoft.com/office/drawing/2014/main" id="{A4473554-4F1A-66E9-7192-C2532CFC9ED3}"/>
              </a:ext>
            </a:extLst>
          </p:cNvPr>
          <p:cNvPicPr>
            <a:picLocks noChangeAspect="1"/>
          </p:cNvPicPr>
          <p:nvPr userDrawn="1"/>
        </p:nvPicPr>
        <p:blipFill>
          <a:blip r:embed="rId25"/>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4250521910"/>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6" r:id="rId3"/>
    <p:sldLayoutId id="2147483673" r:id="rId4"/>
    <p:sldLayoutId id="2147483674" r:id="rId5"/>
    <p:sldLayoutId id="2147483677" r:id="rId6"/>
    <p:sldLayoutId id="2147483667" r:id="rId7"/>
    <p:sldLayoutId id="2147483679" r:id="rId8"/>
    <p:sldLayoutId id="2147483670" r:id="rId9"/>
    <p:sldLayoutId id="2147483668" r:id="rId10"/>
    <p:sldLayoutId id="2147483678" r:id="rId11"/>
    <p:sldLayoutId id="2147483661" r:id="rId12"/>
    <p:sldLayoutId id="2147483669" r:id="rId13"/>
    <p:sldLayoutId id="2147483664" r:id="rId14"/>
    <p:sldLayoutId id="2147483665" r:id="rId15"/>
    <p:sldLayoutId id="2147483650" r:id="rId16"/>
    <p:sldLayoutId id="2147483652" r:id="rId17"/>
    <p:sldLayoutId id="2147483653" r:id="rId18"/>
    <p:sldLayoutId id="2147483662" r:id="rId19"/>
    <p:sldLayoutId id="2147483663" r:id="rId20"/>
    <p:sldLayoutId id="2147483654" r:id="rId21"/>
    <p:sldLayoutId id="2147483655" r:id="rId22"/>
    <p:sldLayoutId id="2147483659" r:id="rId23"/>
  </p:sldLayoutIdLst>
  <p:txStyles>
    <p:titleStyle>
      <a:lvl1pPr algn="l" defTabSz="914400" rtl="0" eaLnBrk="1" latinLnBrk="0" hangingPunct="1">
        <a:lnSpc>
          <a:spcPct val="90000"/>
        </a:lnSpc>
        <a:spcBef>
          <a:spcPct val="0"/>
        </a:spcBef>
        <a:buNone/>
        <a:defRPr lang="en-US" sz="5400" kern="1200" spc="-100" baseline="0" smtClean="0">
          <a:solidFill>
            <a:schemeClr val="accent1"/>
          </a:solidFill>
          <a:latin typeface="Bebas Neue" panose="020B0606020202050201" pitchFamily="34" charset="77"/>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4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1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09B1-3B45-EF62-1872-F844C8699402}"/>
              </a:ext>
            </a:extLst>
          </p:cNvPr>
          <p:cNvSpPr>
            <a:spLocks noGrp="1"/>
          </p:cNvSpPr>
          <p:nvPr>
            <p:ph type="ctrTitle"/>
          </p:nvPr>
        </p:nvSpPr>
        <p:spPr>
          <a:xfrm>
            <a:off x="493861" y="2954215"/>
            <a:ext cx="7376564" cy="2621677"/>
          </a:xfrm>
        </p:spPr>
        <p:txBody>
          <a:bodyPr/>
          <a:lstStyle/>
          <a:p>
            <a:r>
              <a:rPr lang="en-US" sz="4400" dirty="0">
                <a:latin typeface="+mj-lt"/>
              </a:rPr>
              <a:t>CalHOPE Support Program</a:t>
            </a:r>
            <a:br>
              <a:rPr lang="en-US" sz="4400" dirty="0">
                <a:latin typeface="+mj-lt"/>
              </a:rPr>
            </a:br>
            <a:r>
              <a:rPr lang="en-US" sz="4400" dirty="0">
                <a:latin typeface="+mj-lt"/>
              </a:rPr>
              <a:t>Supervisors’ Meeting </a:t>
            </a:r>
            <a:br>
              <a:rPr lang="en-US" sz="4400" dirty="0">
                <a:latin typeface="+mj-lt"/>
              </a:rPr>
            </a:br>
            <a:r>
              <a:rPr lang="en-US" sz="4400" dirty="0">
                <a:latin typeface="+mj-lt"/>
              </a:rPr>
              <a:t>June 15, 2023           </a:t>
            </a:r>
          </a:p>
        </p:txBody>
      </p:sp>
      <p:pic>
        <p:nvPicPr>
          <p:cNvPr id="9" name="Picture 9">
            <a:extLst>
              <a:ext uri="{FF2B5EF4-FFF2-40B4-BE49-F238E27FC236}">
                <a16:creationId xmlns:a16="http://schemas.microsoft.com/office/drawing/2014/main" id="{17BFAF61-FC8C-0BF3-B78D-B78678F39464}"/>
              </a:ext>
            </a:extLst>
          </p:cNvPr>
          <p:cNvPicPr>
            <a:picLocks noChangeAspect="1"/>
          </p:cNvPicPr>
          <p:nvPr/>
        </p:nvPicPr>
        <p:blipFill>
          <a:blip r:embed="rId3"/>
          <a:stretch>
            <a:fillRect/>
          </a:stretch>
        </p:blipFill>
        <p:spPr>
          <a:xfrm>
            <a:off x="8289807" y="2697103"/>
            <a:ext cx="2743200" cy="2743200"/>
          </a:xfrm>
          <a:prstGeom prst="rect">
            <a:avLst/>
          </a:prstGeom>
        </p:spPr>
      </p:pic>
    </p:spTree>
    <p:extLst>
      <p:ext uri="{BB962C8B-B14F-4D97-AF65-F5344CB8AC3E}">
        <p14:creationId xmlns:p14="http://schemas.microsoft.com/office/powerpoint/2010/main" val="199600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09B1-3B45-EF62-1872-F844C8699402}"/>
              </a:ext>
            </a:extLst>
          </p:cNvPr>
          <p:cNvSpPr>
            <a:spLocks noGrp="1"/>
          </p:cNvSpPr>
          <p:nvPr>
            <p:ph type="ctrTitle"/>
          </p:nvPr>
        </p:nvSpPr>
        <p:spPr>
          <a:xfrm>
            <a:off x="493861" y="2208179"/>
            <a:ext cx="7376564" cy="3489236"/>
          </a:xfrm>
        </p:spPr>
        <p:txBody>
          <a:bodyPr/>
          <a:lstStyle/>
          <a:p>
            <a:r>
              <a:rPr lang="en-US" sz="4400" dirty="0">
                <a:latin typeface="+mj-lt"/>
              </a:rPr>
              <a:t>CAMHPRO LEAD Conference</a:t>
            </a:r>
            <a:br>
              <a:rPr lang="en-US" sz="3200" dirty="0">
                <a:latin typeface="+mj-lt"/>
              </a:rPr>
            </a:br>
            <a:r>
              <a:rPr lang="en-US" sz="3200" dirty="0">
                <a:latin typeface="+mj-lt"/>
              </a:rPr>
              <a:t>Lived Experience, Advocacy, Diversity</a:t>
            </a:r>
            <a:br>
              <a:rPr lang="en-US" sz="3200" dirty="0">
                <a:latin typeface="+mj-lt"/>
              </a:rPr>
            </a:br>
            <a:r>
              <a:rPr lang="en-US" sz="3200" dirty="0">
                <a:latin typeface="+mj-lt"/>
              </a:rPr>
              <a:t>Statewide Peer Conference, Sacramento </a:t>
            </a:r>
            <a:br>
              <a:rPr lang="en-US" sz="3200" dirty="0">
                <a:latin typeface="+mj-lt"/>
              </a:rPr>
            </a:br>
            <a:r>
              <a:rPr lang="en-US" sz="3200" dirty="0">
                <a:latin typeface="+mj-lt"/>
              </a:rPr>
              <a:t>Thank you CAMHPRO! </a:t>
            </a:r>
            <a:br>
              <a:rPr lang="en-US" sz="3200" dirty="0">
                <a:latin typeface="+mj-lt"/>
              </a:rPr>
            </a:br>
            <a:r>
              <a:rPr lang="en-US" sz="3200" dirty="0">
                <a:latin typeface="+mj-lt"/>
              </a:rPr>
              <a:t>It was great to meet many of you in person.</a:t>
            </a:r>
            <a:br>
              <a:rPr lang="en-US" sz="3200" dirty="0">
                <a:latin typeface="+mj-lt"/>
              </a:rPr>
            </a:br>
            <a:r>
              <a:rPr lang="en-US" sz="3200" dirty="0">
                <a:latin typeface="+mj-lt"/>
              </a:rPr>
              <a:t>Don’t forget to submit with your invoice, the Invoice Attachment from LEAD template.</a:t>
            </a:r>
          </a:p>
        </p:txBody>
      </p:sp>
      <p:pic>
        <p:nvPicPr>
          <p:cNvPr id="9" name="Picture 9">
            <a:extLst>
              <a:ext uri="{FF2B5EF4-FFF2-40B4-BE49-F238E27FC236}">
                <a16:creationId xmlns:a16="http://schemas.microsoft.com/office/drawing/2014/main" id="{17BFAF61-FC8C-0BF3-B78D-B78678F39464}"/>
              </a:ext>
            </a:extLst>
          </p:cNvPr>
          <p:cNvPicPr>
            <a:picLocks noChangeAspect="1"/>
          </p:cNvPicPr>
          <p:nvPr/>
        </p:nvPicPr>
        <p:blipFill>
          <a:blip r:embed="rId3"/>
          <a:stretch>
            <a:fillRect/>
          </a:stretch>
        </p:blipFill>
        <p:spPr>
          <a:xfrm>
            <a:off x="8289807" y="2697103"/>
            <a:ext cx="2743200" cy="2743200"/>
          </a:xfrm>
          <a:prstGeom prst="rect">
            <a:avLst/>
          </a:prstGeom>
        </p:spPr>
      </p:pic>
    </p:spTree>
    <p:extLst>
      <p:ext uri="{BB962C8B-B14F-4D97-AF65-F5344CB8AC3E}">
        <p14:creationId xmlns:p14="http://schemas.microsoft.com/office/powerpoint/2010/main" val="2432196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412580" y="1849582"/>
            <a:ext cx="10777877" cy="5516418"/>
          </a:xfrm>
        </p:spPr>
        <p:txBody>
          <a:bodyPr/>
          <a:lstStyle/>
          <a:p>
            <a:r>
              <a:rPr lang="en-US" sz="4400" u="sng" dirty="0">
                <a:latin typeface="+mj-lt"/>
              </a:rPr>
              <a:t>Monthly Invoice</a:t>
            </a:r>
            <a:br>
              <a:rPr lang="en-US" sz="4400" u="sng" dirty="0">
                <a:latin typeface="+mj-lt"/>
              </a:rPr>
            </a:br>
            <a:br>
              <a:rPr lang="en-US" sz="3200" u="sng" dirty="0">
                <a:latin typeface="+mj-lt"/>
              </a:rPr>
            </a:br>
            <a:r>
              <a:rPr lang="en-US" sz="3200" u="sng" dirty="0">
                <a:latin typeface="+mj-lt"/>
              </a:rPr>
              <a:t>May Invoice is now due.</a:t>
            </a:r>
            <a:r>
              <a:rPr lang="en-US" sz="3200" dirty="0">
                <a:latin typeface="+mj-lt"/>
              </a:rPr>
              <a:t> </a:t>
            </a:r>
            <a:r>
              <a:rPr lang="en-US" sz="3200" dirty="0">
                <a:latin typeface="+mn-lt"/>
              </a:rPr>
              <a:t>Invoices are due to CalMHSA 15 days after the end of the month. </a:t>
            </a:r>
            <a:br>
              <a:rPr lang="en-US" sz="3200" dirty="0">
                <a:latin typeface="+mn-lt"/>
              </a:rPr>
            </a:br>
            <a:br>
              <a:rPr lang="en-US" sz="3200" dirty="0">
                <a:latin typeface="+mn-lt"/>
              </a:rPr>
            </a:br>
            <a:r>
              <a:rPr lang="en-US" sz="3200" dirty="0">
                <a:latin typeface="+mn-lt"/>
              </a:rPr>
              <a:t>Please cc the CalMHSA staff you meet with for your Monthly Mtg – me, Taylor, or Lorena when sending in your invoice.  Finance will not pay your invoice, until one of us has approved it.</a:t>
            </a:r>
            <a:br>
              <a:rPr lang="en-US" sz="3200" dirty="0">
                <a:latin typeface="+mn-lt"/>
              </a:rPr>
            </a:br>
            <a:br>
              <a:rPr lang="en-US" sz="3200" dirty="0">
                <a:latin typeface="+mn-lt"/>
              </a:rPr>
            </a:br>
            <a:br>
              <a:rPr lang="en-US" sz="3200" dirty="0">
                <a:latin typeface="+mn-lt"/>
              </a:rPr>
            </a:br>
            <a:br>
              <a:rPr lang="en-US" sz="3200" dirty="0">
                <a:latin typeface="+mn-lt"/>
              </a:rPr>
            </a:br>
            <a:endParaRPr lang="en-US" sz="3200" dirty="0">
              <a:latin typeface="+mn-lt"/>
            </a:endParaRPr>
          </a:p>
        </p:txBody>
      </p:sp>
    </p:spTree>
    <p:extLst>
      <p:ext uri="{BB962C8B-B14F-4D97-AF65-F5344CB8AC3E}">
        <p14:creationId xmlns:p14="http://schemas.microsoft.com/office/powerpoint/2010/main" val="2132174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3362B-FAFE-3AE0-C3FF-05CE7742B9D0}"/>
              </a:ext>
            </a:extLst>
          </p:cNvPr>
          <p:cNvSpPr>
            <a:spLocks noGrp="1"/>
          </p:cNvSpPr>
          <p:nvPr>
            <p:ph sz="half" idx="13"/>
          </p:nvPr>
        </p:nvSpPr>
        <p:spPr>
          <a:xfrm>
            <a:off x="599440" y="1739462"/>
            <a:ext cx="11096592" cy="1889413"/>
          </a:xfrm>
        </p:spPr>
        <p:txBody>
          <a:bodyPr>
            <a:normAutofit/>
          </a:bodyPr>
          <a:lstStyle/>
          <a:p>
            <a:r>
              <a:rPr lang="en-US" sz="2800" dirty="0">
                <a:solidFill>
                  <a:srgbClr val="0F6775"/>
                </a:solidFill>
                <a:latin typeface="+mn-lt"/>
              </a:rPr>
              <a:t>Are your group sessions held virtually? Put your group sessions on calhopeconnect.org. See the form on the repository site. </a:t>
            </a:r>
            <a:r>
              <a:rPr lang="pt-BR" sz="2800" dirty="0">
                <a:solidFill>
                  <a:srgbClr val="0F6775"/>
                </a:solidFill>
                <a:latin typeface="+mn-lt"/>
              </a:rPr>
              <a:t>Lorena Campos, Senior Program Coordinator</a:t>
            </a:r>
          </a:p>
        </p:txBody>
      </p:sp>
      <p:sp>
        <p:nvSpPr>
          <p:cNvPr id="5" name="Content Placeholder 4">
            <a:extLst>
              <a:ext uri="{FF2B5EF4-FFF2-40B4-BE49-F238E27FC236}">
                <a16:creationId xmlns:a16="http://schemas.microsoft.com/office/drawing/2014/main" id="{BF593DD5-D9C3-356E-29D5-DAD94B9DDF0C}"/>
              </a:ext>
            </a:extLst>
          </p:cNvPr>
          <p:cNvSpPr>
            <a:spLocks noGrp="1"/>
          </p:cNvSpPr>
          <p:nvPr>
            <p:ph sz="half" idx="15"/>
          </p:nvPr>
        </p:nvSpPr>
        <p:spPr>
          <a:xfrm>
            <a:off x="599440" y="4025462"/>
            <a:ext cx="11096592" cy="1889413"/>
          </a:xfrm>
        </p:spPr>
        <p:txBody>
          <a:bodyPr>
            <a:normAutofit/>
          </a:bodyPr>
          <a:lstStyle/>
          <a:p>
            <a:r>
              <a:rPr lang="en-US" sz="2800" dirty="0">
                <a:solidFill>
                  <a:srgbClr val="0F6775"/>
                </a:solidFill>
                <a:latin typeface="+mn-lt"/>
              </a:rPr>
              <a:t>Your contract requires you to document the time and place of each training session, the content of the session, the number of participants and their titles.</a:t>
            </a:r>
          </a:p>
        </p:txBody>
      </p:sp>
      <p:sp>
        <p:nvSpPr>
          <p:cNvPr id="2" name="Title 1">
            <a:extLst>
              <a:ext uri="{FF2B5EF4-FFF2-40B4-BE49-F238E27FC236}">
                <a16:creationId xmlns:a16="http://schemas.microsoft.com/office/drawing/2014/main" id="{447AFBC6-D7BE-30A9-2943-F80F4A86B36C}"/>
              </a:ext>
            </a:extLst>
          </p:cNvPr>
          <p:cNvSpPr>
            <a:spLocks noGrp="1"/>
          </p:cNvSpPr>
          <p:nvPr>
            <p:ph type="title"/>
          </p:nvPr>
        </p:nvSpPr>
        <p:spPr/>
        <p:txBody>
          <a:bodyPr>
            <a:noAutofit/>
          </a:bodyPr>
          <a:lstStyle/>
          <a:p>
            <a:r>
              <a:rPr lang="en-US" sz="4400" dirty="0">
                <a:latin typeface="+mj-lt"/>
              </a:rPr>
              <a:t>Group  Sessions and Training Documentation</a:t>
            </a:r>
          </a:p>
        </p:txBody>
      </p:sp>
      <p:sp>
        <p:nvSpPr>
          <p:cNvPr id="9" name="Slide Number Placeholder 5">
            <a:extLst>
              <a:ext uri="{FF2B5EF4-FFF2-40B4-BE49-F238E27FC236}">
                <a16:creationId xmlns:a16="http://schemas.microsoft.com/office/drawing/2014/main" id="{AF276827-DF03-7528-6EE9-AD8C24B7622B}"/>
              </a:ext>
            </a:extLst>
          </p:cNvPr>
          <p:cNvSpPr txBox="1">
            <a:spLocks/>
          </p:cNvSpPr>
          <p:nvPr/>
        </p:nvSpPr>
        <p:spPr>
          <a:xfrm>
            <a:off x="10315851" y="6410174"/>
            <a:ext cx="1380181" cy="254001"/>
          </a:xfrm>
          <a:prstGeom prst="rect">
            <a:avLst/>
          </a:prstGeom>
        </p:spPr>
        <p:txBody>
          <a:bodyPr/>
          <a:lstStyle>
            <a:defPPr>
              <a:defRPr lang="en-US"/>
            </a:defPPr>
            <a:lvl1pPr marL="0" algn="r" defTabSz="914400" rtl="0" eaLnBrk="1" latinLnBrk="0" hangingPunct="1">
              <a:defRPr sz="1000" b="0" kern="1200">
                <a:solidFill>
                  <a:schemeClr val="accent2"/>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69ADA5A-ACD3-6B42-AF84-3EB805ACEC88}" type="slidenum">
              <a:rPr kumimoji="0" lang="en-US" sz="1000" b="0" i="0" u="none" strike="noStrike" kern="1200" cap="none" spc="0" normalizeH="0" baseline="0" noProof="0" smtClean="0">
                <a:ln>
                  <a:noFill/>
                </a:ln>
                <a:solidFill>
                  <a:srgbClr val="016E76"/>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16E76"/>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3769671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400783"/>
            <a:ext cx="8213721" cy="1079769"/>
          </a:xfrm>
        </p:spPr>
        <p:txBody>
          <a:bodyPr/>
          <a:lstStyle/>
          <a:p>
            <a:r>
              <a:rPr lang="en-US" sz="4400" u="sng" dirty="0">
                <a:latin typeface="+mj-lt"/>
              </a:rPr>
              <a:t>Data Collection Forms </a:t>
            </a:r>
            <a:br>
              <a:rPr lang="en-US" sz="3200" u="sng" dirty="0">
                <a:latin typeface="+mj-lt"/>
              </a:rPr>
            </a:br>
            <a:endParaRPr lang="en-US" sz="3200" u="sng" dirty="0">
              <a:latin typeface="+mj-lt"/>
            </a:endParaRP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208179"/>
            <a:ext cx="10499721" cy="4030952"/>
          </a:xfrm>
        </p:spPr>
        <p:txBody>
          <a:bodyPr>
            <a:normAutofit lnSpcReduction="10000"/>
          </a:bodyPr>
          <a:lstStyle/>
          <a:p>
            <a:r>
              <a:rPr lang="en-US" sz="3200" b="0" dirty="0">
                <a:latin typeface="+mn-lt"/>
              </a:rPr>
              <a:t>The forms have been translated into Simple Chinese. Thank you MHACC. They are now available on the link.</a:t>
            </a:r>
          </a:p>
          <a:p>
            <a:r>
              <a:rPr lang="en-US" sz="3200" b="0" dirty="0">
                <a:latin typeface="+mn-lt"/>
              </a:rPr>
              <a:t>Review your staff’s entries, especially the selection of “other”. Do we need to add another option to reflect their selection? </a:t>
            </a:r>
          </a:p>
          <a:p>
            <a:r>
              <a:rPr lang="en-US" sz="3200" b="0" dirty="0">
                <a:latin typeface="+mn-lt"/>
              </a:rPr>
              <a:t>If your staff are using the Spanish or Chinese language forms, please don’t select “other”. Instead, talk to your staff about which option to select, or if we need to add more options. </a:t>
            </a:r>
          </a:p>
          <a:p>
            <a:endParaRPr lang="en-US" sz="3200" b="0" dirty="0">
              <a:latin typeface="+mn-lt"/>
            </a:endParaRPr>
          </a:p>
          <a:p>
            <a:endParaRPr lang="en-US" sz="3200" b="0" dirty="0">
              <a:latin typeface="+mn-lt"/>
            </a:endParaRPr>
          </a:p>
        </p:txBody>
      </p:sp>
    </p:spTree>
    <p:extLst>
      <p:ext uri="{BB962C8B-B14F-4D97-AF65-F5344CB8AC3E}">
        <p14:creationId xmlns:p14="http://schemas.microsoft.com/office/powerpoint/2010/main" val="1977825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400783"/>
            <a:ext cx="8213721" cy="1079769"/>
          </a:xfrm>
        </p:spPr>
        <p:txBody>
          <a:bodyPr/>
          <a:lstStyle/>
          <a:p>
            <a:r>
              <a:rPr lang="en-US" sz="4400" u="sng" dirty="0">
                <a:latin typeface="+mj-lt"/>
              </a:rPr>
              <a:t>Data Collection Forms </a:t>
            </a:r>
            <a:br>
              <a:rPr lang="en-US" sz="3200" u="sng" dirty="0">
                <a:latin typeface="+mj-lt"/>
              </a:rPr>
            </a:br>
            <a:endParaRPr lang="en-US" sz="3200" u="sng" dirty="0">
              <a:latin typeface="+mj-lt"/>
            </a:endParaRP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208179"/>
            <a:ext cx="10499721" cy="4030952"/>
          </a:xfrm>
        </p:spPr>
        <p:txBody>
          <a:bodyPr>
            <a:normAutofit lnSpcReduction="10000"/>
          </a:bodyPr>
          <a:lstStyle/>
          <a:p>
            <a:r>
              <a:rPr lang="en-US" sz="3200" b="0" dirty="0">
                <a:latin typeface="+mn-lt"/>
              </a:rPr>
              <a:t>The </a:t>
            </a:r>
            <a:r>
              <a:rPr lang="en-US" sz="3200" b="0" dirty="0" err="1">
                <a:latin typeface="+mn-lt"/>
              </a:rPr>
              <a:t>powerbi</a:t>
            </a:r>
            <a:r>
              <a:rPr lang="en-US" sz="3200" b="0" dirty="0">
                <a:latin typeface="+mn-lt"/>
              </a:rPr>
              <a:t> reports are updated every morning before 7am each weekday. Therefore, you will not see forms that have been added immediately. </a:t>
            </a:r>
          </a:p>
          <a:p>
            <a:r>
              <a:rPr lang="en-US" sz="3200" b="0" dirty="0">
                <a:latin typeface="+mn-lt"/>
              </a:rPr>
              <a:t>Please add all your forms for each month, by the 7</a:t>
            </a:r>
            <a:r>
              <a:rPr lang="en-US" sz="3200" b="0" baseline="30000" dirty="0">
                <a:latin typeface="+mn-lt"/>
              </a:rPr>
              <a:t>th</a:t>
            </a:r>
            <a:r>
              <a:rPr lang="en-US" sz="3200" b="0" dirty="0">
                <a:latin typeface="+mn-lt"/>
              </a:rPr>
              <a:t> of the following month. For June, submit all forms by July 7</a:t>
            </a:r>
            <a:r>
              <a:rPr lang="en-US" sz="3200" b="0" baseline="30000" dirty="0">
                <a:latin typeface="+mn-lt"/>
              </a:rPr>
              <a:t>th</a:t>
            </a:r>
            <a:r>
              <a:rPr lang="en-US" sz="3200" b="0" dirty="0">
                <a:latin typeface="+mn-lt"/>
              </a:rPr>
              <a:t>.</a:t>
            </a:r>
          </a:p>
          <a:p>
            <a:r>
              <a:rPr lang="en-US" sz="3200" b="0" dirty="0">
                <a:latin typeface="+mn-lt"/>
              </a:rPr>
              <a:t>We have to provide pdf reports to DHCS each month with our invoice, and thus will be pulling the reports on the 8</a:t>
            </a:r>
            <a:r>
              <a:rPr lang="en-US" sz="3200" b="0" baseline="30000" dirty="0">
                <a:latin typeface="+mn-lt"/>
              </a:rPr>
              <a:t>th</a:t>
            </a:r>
            <a:r>
              <a:rPr lang="en-US" sz="3200" b="0" dirty="0">
                <a:latin typeface="+mn-lt"/>
              </a:rPr>
              <a:t>.</a:t>
            </a:r>
          </a:p>
          <a:p>
            <a:endParaRPr lang="en-US" sz="3200" b="0" dirty="0">
              <a:latin typeface="+mn-lt"/>
            </a:endParaRPr>
          </a:p>
          <a:p>
            <a:endParaRPr lang="en-US" sz="3200" b="0" dirty="0">
              <a:latin typeface="+mn-lt"/>
            </a:endParaRPr>
          </a:p>
        </p:txBody>
      </p:sp>
    </p:spTree>
    <p:extLst>
      <p:ext uri="{BB962C8B-B14F-4D97-AF65-F5344CB8AC3E}">
        <p14:creationId xmlns:p14="http://schemas.microsoft.com/office/powerpoint/2010/main" val="380714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569027"/>
            <a:ext cx="8213721" cy="1153391"/>
          </a:xfrm>
        </p:spPr>
        <p:txBody>
          <a:bodyPr/>
          <a:lstStyle/>
          <a:p>
            <a:r>
              <a:rPr lang="en-US" sz="4400" u="sng" dirty="0">
                <a:latin typeface="+mj-lt"/>
              </a:rPr>
              <a:t>History of the Family Movement </a:t>
            </a:r>
            <a:br>
              <a:rPr lang="en-US" sz="3200" u="sng" dirty="0">
                <a:latin typeface="+mj-lt"/>
              </a:rPr>
            </a:br>
            <a:endParaRPr lang="en-US" sz="3200" u="sng" dirty="0">
              <a:latin typeface="+mj-lt"/>
            </a:endParaRP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639291"/>
            <a:ext cx="10499721" cy="3599840"/>
          </a:xfrm>
        </p:spPr>
        <p:txBody>
          <a:bodyPr>
            <a:normAutofit/>
          </a:bodyPr>
          <a:lstStyle/>
          <a:p>
            <a:r>
              <a:rPr lang="en-US" sz="3200" b="0" dirty="0">
                <a:latin typeface="+mn-lt"/>
              </a:rPr>
              <a:t>Gigi Crowder, Executive Director, NAMI-Contra Costa</a:t>
            </a:r>
          </a:p>
        </p:txBody>
      </p:sp>
    </p:spTree>
    <p:extLst>
      <p:ext uri="{BB962C8B-B14F-4D97-AF65-F5344CB8AC3E}">
        <p14:creationId xmlns:p14="http://schemas.microsoft.com/office/powerpoint/2010/main" val="363681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276EB4-AABA-7FB1-1228-06A094330E93}"/>
              </a:ext>
            </a:extLst>
          </p:cNvPr>
          <p:cNvSpPr>
            <a:spLocks noGrp="1"/>
          </p:cNvSpPr>
          <p:nvPr>
            <p:ph type="body" sz="quarter" idx="10"/>
          </p:nvPr>
        </p:nvSpPr>
        <p:spPr>
          <a:xfrm>
            <a:off x="1010918" y="5471974"/>
            <a:ext cx="3678648" cy="363538"/>
          </a:xfrm>
        </p:spPr>
        <p:txBody>
          <a:bodyPr/>
          <a:lstStyle/>
          <a:p>
            <a:r>
              <a:rPr lang="en-US" dirty="0">
                <a:solidFill>
                  <a:srgbClr val="0F6775"/>
                </a:solidFill>
                <a:latin typeface="+mn-lt"/>
              </a:rPr>
              <a:t>https://www.calmhsa.org/CalHOPE/</a:t>
            </a:r>
          </a:p>
        </p:txBody>
      </p:sp>
      <p:sp>
        <p:nvSpPr>
          <p:cNvPr id="4" name="Text Placeholder 3">
            <a:extLst>
              <a:ext uri="{FF2B5EF4-FFF2-40B4-BE49-F238E27FC236}">
                <a16:creationId xmlns:a16="http://schemas.microsoft.com/office/drawing/2014/main" id="{7489F9D7-FAE7-12A5-39A9-DAFADB4CAA3D}"/>
              </a:ext>
            </a:extLst>
          </p:cNvPr>
          <p:cNvSpPr>
            <a:spLocks noGrp="1"/>
          </p:cNvSpPr>
          <p:nvPr>
            <p:ph type="body" sz="quarter" idx="11"/>
          </p:nvPr>
        </p:nvSpPr>
        <p:spPr>
          <a:xfrm>
            <a:off x="1010918" y="1799618"/>
            <a:ext cx="3678648" cy="3525576"/>
          </a:xfrm>
        </p:spPr>
        <p:txBody>
          <a:bodyPr>
            <a:normAutofit lnSpcReduction="10000"/>
          </a:bodyPr>
          <a:lstStyle/>
          <a:p>
            <a:r>
              <a:rPr lang="en-US" sz="3600" u="sng" dirty="0">
                <a:solidFill>
                  <a:srgbClr val="0F6775"/>
                </a:solidFill>
                <a:latin typeface="+mn-lt"/>
              </a:rPr>
              <a:t>Next Meeting:</a:t>
            </a:r>
          </a:p>
          <a:p>
            <a:r>
              <a:rPr lang="en-US" sz="2800" dirty="0">
                <a:solidFill>
                  <a:srgbClr val="0F6775"/>
                </a:solidFill>
                <a:latin typeface="+mn-lt"/>
              </a:rPr>
              <a:t>June 29th 11:00-12:00 </a:t>
            </a:r>
          </a:p>
          <a:p>
            <a:r>
              <a:rPr lang="en-US" sz="2800" dirty="0">
                <a:solidFill>
                  <a:srgbClr val="0F6775"/>
                </a:solidFill>
                <a:latin typeface="+mn-lt"/>
              </a:rPr>
              <a:t>Presentation: Under-standing social support, empathy, and the therapeutic alliance. </a:t>
            </a:r>
          </a:p>
          <a:p>
            <a:r>
              <a:rPr lang="en-US" sz="2800" dirty="0">
                <a:solidFill>
                  <a:srgbClr val="0F6775"/>
                </a:solidFill>
                <a:latin typeface="+mn-lt"/>
              </a:rPr>
              <a:t>Dr. Loren Martin, Alter Health</a:t>
            </a:r>
          </a:p>
        </p:txBody>
      </p:sp>
      <p:sp>
        <p:nvSpPr>
          <p:cNvPr id="5" name="Text Placeholder 4">
            <a:extLst>
              <a:ext uri="{FF2B5EF4-FFF2-40B4-BE49-F238E27FC236}">
                <a16:creationId xmlns:a16="http://schemas.microsoft.com/office/drawing/2014/main" id="{4AC95E0F-32BA-1DC9-B5D4-36C61BED2511}"/>
              </a:ext>
            </a:extLst>
          </p:cNvPr>
          <p:cNvSpPr>
            <a:spLocks noGrp="1"/>
          </p:cNvSpPr>
          <p:nvPr>
            <p:ph type="body" sz="quarter" idx="12"/>
          </p:nvPr>
        </p:nvSpPr>
        <p:spPr>
          <a:xfrm>
            <a:off x="1010918" y="6022766"/>
            <a:ext cx="3678648" cy="274320"/>
          </a:xfrm>
        </p:spPr>
        <p:txBody>
          <a:bodyPr/>
          <a:lstStyle/>
          <a:p>
            <a:r>
              <a:rPr lang="en-US" dirty="0">
                <a:solidFill>
                  <a:srgbClr val="0F6775"/>
                </a:solidFill>
                <a:latin typeface="+mn-lt"/>
              </a:rPr>
              <a:t>Taylor.Intermill@calmhsa.org</a:t>
            </a:r>
          </a:p>
        </p:txBody>
      </p:sp>
      <p:pic>
        <p:nvPicPr>
          <p:cNvPr id="12" name="Picture Placeholder 11">
            <a:extLst>
              <a:ext uri="{FF2B5EF4-FFF2-40B4-BE49-F238E27FC236}">
                <a16:creationId xmlns:a16="http://schemas.microsoft.com/office/drawing/2014/main" id="{6E2754E3-4343-0C35-117E-75CF29ED5BFF}"/>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a:stretch>
            <a:fillRect/>
          </a:stretch>
        </p:blipFill>
        <p:spPr>
          <a:xfrm>
            <a:off x="528310" y="5516583"/>
            <a:ext cx="274320" cy="274320"/>
          </a:xfrm>
        </p:spPr>
      </p:pic>
      <p:pic>
        <p:nvPicPr>
          <p:cNvPr id="35" name="Picture Placeholder 34">
            <a:extLst>
              <a:ext uri="{FF2B5EF4-FFF2-40B4-BE49-F238E27FC236}">
                <a16:creationId xmlns:a16="http://schemas.microsoft.com/office/drawing/2014/main" id="{439F5F7E-F601-9DA1-F872-79EBCDE2DD42}"/>
              </a:ext>
            </a:extLst>
          </p:cNvPr>
          <p:cNvPicPr>
            <a:picLocks noGrp="1" noChangeAspect="1"/>
          </p:cNvPicPr>
          <p:nvPr>
            <p:ph type="pic" sz="quarter" idx="15"/>
          </p:nvPr>
        </p:nvPicPr>
        <p:blipFill>
          <a:blip r:embed="rId4">
            <a:extLst>
              <a:ext uri="{96DAC541-7B7A-43D3-8B79-37D633B846F1}">
                <asvg:svgBlip xmlns:asvg="http://schemas.microsoft.com/office/drawing/2016/SVG/main" r:embed="rId5"/>
              </a:ext>
            </a:extLst>
          </a:blip>
          <a:srcRect/>
          <a:stretch>
            <a:fillRect/>
          </a:stretch>
        </p:blipFill>
        <p:spPr/>
      </p:pic>
      <p:pic>
        <p:nvPicPr>
          <p:cNvPr id="2" name="Picture 5">
            <a:extLst>
              <a:ext uri="{FF2B5EF4-FFF2-40B4-BE49-F238E27FC236}">
                <a16:creationId xmlns:a16="http://schemas.microsoft.com/office/drawing/2014/main" id="{8AF1AA5E-ED21-0EDA-266A-4C7A2D2137C9}"/>
              </a:ext>
            </a:extLst>
          </p:cNvPr>
          <p:cNvPicPr>
            <a:picLocks noChangeAspect="1"/>
          </p:cNvPicPr>
          <p:nvPr/>
        </p:nvPicPr>
        <p:blipFill>
          <a:blip r:embed="rId6"/>
          <a:stretch>
            <a:fillRect/>
          </a:stretch>
        </p:blipFill>
        <p:spPr>
          <a:xfrm>
            <a:off x="7462284" y="1889051"/>
            <a:ext cx="2743200" cy="2743200"/>
          </a:xfrm>
          <a:prstGeom prst="rect">
            <a:avLst/>
          </a:prstGeom>
        </p:spPr>
      </p:pic>
    </p:spTree>
    <p:extLst>
      <p:ext uri="{BB962C8B-B14F-4D97-AF65-F5344CB8AC3E}">
        <p14:creationId xmlns:p14="http://schemas.microsoft.com/office/powerpoint/2010/main" val="1359172289"/>
      </p:ext>
    </p:extLst>
  </p:cSld>
  <p:clrMapOvr>
    <a:masterClrMapping/>
  </p:clrMapOvr>
</p:sld>
</file>

<file path=ppt/theme/theme1.xml><?xml version="1.0" encoding="utf-8"?>
<a:theme xmlns:a="http://schemas.openxmlformats.org/drawingml/2006/main" name="Office Theme">
  <a:themeElements>
    <a:clrScheme name="CalMHSA 1">
      <a:dk1>
        <a:srgbClr val="000000"/>
      </a:dk1>
      <a:lt1>
        <a:srgbClr val="FFFFFF"/>
      </a:lt1>
      <a:dk2>
        <a:srgbClr val="0C5B66"/>
      </a:dk2>
      <a:lt2>
        <a:srgbClr val="E7E6E6"/>
      </a:lt2>
      <a:accent1>
        <a:srgbClr val="006472"/>
      </a:accent1>
      <a:accent2>
        <a:srgbClr val="016E76"/>
      </a:accent2>
      <a:accent3>
        <a:srgbClr val="5A9F90"/>
      </a:accent3>
      <a:accent4>
        <a:srgbClr val="8DB84A"/>
      </a:accent4>
      <a:accent5>
        <a:srgbClr val="BADC87"/>
      </a:accent5>
      <a:accent6>
        <a:srgbClr val="4DB9B1"/>
      </a:accent6>
      <a:hlink>
        <a:srgbClr val="8DB949"/>
      </a:hlink>
      <a:folHlink>
        <a:srgbClr val="92740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dde9dca-b655-4c82-9756-0719d4cc3ad5">
      <Terms xmlns="http://schemas.microsoft.com/office/infopath/2007/PartnerControls"/>
    </lcf76f155ced4ddcb4097134ff3c332f>
    <County xmlns="bdde9dca-b655-4c82-9756-0719d4cc3ad5" xsi:nil="true"/>
    <_ip_UnifiedCompliancePolicyProperties xmlns="http://schemas.microsoft.com/sharepoint/v3" xsi:nil="true"/>
    <TaxCatchAll xmlns="08b51a6c-15c5-468c-9d03-3812a6e7900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27A0DE307DC44C9C6D49C199E56D43" ma:contentTypeVersion="19" ma:contentTypeDescription="Create a new document." ma:contentTypeScope="" ma:versionID="61f00766b87a9496803d4ae7b13bd90b">
  <xsd:schema xmlns:xsd="http://www.w3.org/2001/XMLSchema" xmlns:xs="http://www.w3.org/2001/XMLSchema" xmlns:p="http://schemas.microsoft.com/office/2006/metadata/properties" xmlns:ns1="http://schemas.microsoft.com/sharepoint/v3" xmlns:ns2="bdde9dca-b655-4c82-9756-0719d4cc3ad5" xmlns:ns3="08b51a6c-15c5-468c-9d03-3812a6e79002" targetNamespace="http://schemas.microsoft.com/office/2006/metadata/properties" ma:root="true" ma:fieldsID="6e239bdccc949f6f890f228cbddbf8da" ns1:_="" ns2:_="" ns3:_="">
    <xsd:import namespace="http://schemas.microsoft.com/sharepoint/v3"/>
    <xsd:import namespace="bdde9dca-b655-4c82-9756-0719d4cc3ad5"/>
    <xsd:import namespace="08b51a6c-15c5-468c-9d03-3812a6e79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County"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e9dca-b655-4c82-9756-0719d4cc3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1b1a5a-f0f9-49c0-b9db-6a9c78dda76a" ma:termSetId="09814cd3-568e-fe90-9814-8d621ff8fb84" ma:anchorId="fba54fb3-c3e1-fe81-a776-ca4b69148c4d" ma:open="true" ma:isKeyword="false">
      <xsd:complexType>
        <xsd:sequence>
          <xsd:element ref="pc:Terms" minOccurs="0" maxOccurs="1"/>
        </xsd:sequence>
      </xsd:complexType>
    </xsd:element>
    <xsd:element name="County" ma:index="24" nillable="true" ma:displayName="County" ma:description="Where PIPs are from" ma:format="Dropdown" ma:internalName="Count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b51a6c-15c5-468c-9d03-3812a6e790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764a0-56e0-4cd0-8eca-b34752208dec}" ma:internalName="TaxCatchAll" ma:showField="CatchAllData" ma:web="08b51a6c-15c5-468c-9d03-3812a6e79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2CC25C-9CF1-48BE-97F9-31F0A857DC14}">
  <ds:schemaRefs>
    <ds:schemaRef ds:uri="http://schemas.microsoft.com/sharepoint/v3/contenttype/forms"/>
  </ds:schemaRefs>
</ds:datastoreItem>
</file>

<file path=customXml/itemProps2.xml><?xml version="1.0" encoding="utf-8"?>
<ds:datastoreItem xmlns:ds="http://schemas.openxmlformats.org/officeDocument/2006/customXml" ds:itemID="{4B4B5847-416E-4E14-8AE3-9D600C56A732}">
  <ds:schemaRefs>
    <ds:schemaRef ds:uri="http://purl.org/dc/elements/1.1/"/>
    <ds:schemaRef ds:uri="http://schemas.microsoft.com/office/2006/metadata/properties"/>
    <ds:schemaRef ds:uri="http://purl.org/dc/terms/"/>
    <ds:schemaRef ds:uri="http://schemas.microsoft.com/office/infopath/2007/PartnerControls"/>
    <ds:schemaRef ds:uri="http://purl.org/dc/dcmitype/"/>
    <ds:schemaRef ds:uri="http://schemas.microsoft.com/office/2006/documentManagement/types"/>
    <ds:schemaRef ds:uri="e72316aa-6b3f-4c25-bd78-ac2235cf770a"/>
    <ds:schemaRef ds:uri="http://schemas.openxmlformats.org/package/2006/metadata/core-properties"/>
    <ds:schemaRef ds:uri="0d3af850-0b13-4baf-a174-42fc113cc3dc"/>
    <ds:schemaRef ds:uri="http://www.w3.org/XML/1998/namespace"/>
  </ds:schemaRefs>
</ds:datastoreItem>
</file>

<file path=customXml/itemProps3.xml><?xml version="1.0" encoding="utf-8"?>
<ds:datastoreItem xmlns:ds="http://schemas.openxmlformats.org/officeDocument/2006/customXml" ds:itemID="{A55789E6-6548-4BD9-9010-5A235DC66348}"/>
</file>

<file path=docProps/app.xml><?xml version="1.0" encoding="utf-8"?>
<Properties xmlns="http://schemas.openxmlformats.org/officeDocument/2006/extended-properties" xmlns:vt="http://schemas.openxmlformats.org/officeDocument/2006/docPropsVTypes">
  <TotalTime>5798</TotalTime>
  <Words>425</Words>
  <Application>Microsoft Office PowerPoint</Application>
  <PresentationFormat>Widescreen</PresentationFormat>
  <Paragraphs>26</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Bebas Neue</vt:lpstr>
      <vt:lpstr>Calibri</vt:lpstr>
      <vt:lpstr>Calibri Light</vt:lpstr>
      <vt:lpstr>Poppins</vt:lpstr>
      <vt:lpstr>Office Theme</vt:lpstr>
      <vt:lpstr>CalHOPE Support Program Supervisors’ Meeting  June 15, 2023           </vt:lpstr>
      <vt:lpstr>CAMHPRO LEAD Conference Lived Experience, Advocacy, Diversity Statewide Peer Conference, Sacramento  Thank you CAMHPRO!  It was great to meet many of you in person. Don’t forget to submit with your invoice, the Invoice Attachment from LEAD template.</vt:lpstr>
      <vt:lpstr>Monthly Invoice  May Invoice is now due. Invoices are due to CalMHSA 15 days after the end of the month.   Please cc the CalMHSA staff you meet with for your Monthly Mtg – me, Taylor, or Lorena when sending in your invoice.  Finance will not pay your invoice, until one of us has approved it.    </vt:lpstr>
      <vt:lpstr>Group  Sessions and Training Documentation</vt:lpstr>
      <vt:lpstr>Data Collection Forms  </vt:lpstr>
      <vt:lpstr>Data Collection Forms  </vt:lpstr>
      <vt:lpstr>History of the Family Movement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Aryonna Rivera</dc:creator>
  <cp:lastModifiedBy>Kim Flores</cp:lastModifiedBy>
  <cp:revision>9</cp:revision>
  <dcterms:created xsi:type="dcterms:W3CDTF">2023-01-16T14:40:28Z</dcterms:created>
  <dcterms:modified xsi:type="dcterms:W3CDTF">2023-06-15T21:40:56Z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0x0101004627A0DE307DC44C9C6D49C199E56D43</vt:lpwstr>
  </property>
  <property fmtid="{D5CDD505-2E9C-101B-9397-08002B2CF9AE}" pid="3" name="MediaServiceImageTags">
    <vt:lpwstr/>
  </property>
</Properties>
</file>